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3"/>
  </p:sldMasterIdLst>
  <p:notesMasterIdLst>
    <p:notesMasterId r:id="rId5"/>
  </p:notesMasterIdLst>
  <p:sldIdLst>
    <p:sldId id="288" r:id="rId4"/>
    <p:sldId id="295" r:id="rId6"/>
    <p:sldId id="290" r:id="rId7"/>
    <p:sldId id="292" r:id="rId8"/>
    <p:sldId id="296" r:id="rId9"/>
    <p:sldId id="293" r:id="rId10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7D1"/>
    <a:srgbClr val="B17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94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906" y="-96"/>
      </p:cViewPr>
      <p:guideLst>
        <p:guide orient="horz" pos="216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11775-E0B7-4C3A-8C00-36E025DB40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E35E8-95F3-4C4D-92D8-ABB4818604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E35E8-95F3-4C4D-92D8-ABB4818604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E35E8-95F3-4C4D-92D8-ABB4818604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E35E8-95F3-4C4D-92D8-ABB4818604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E35E8-95F3-4C4D-92D8-ABB4818604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E35E8-95F3-4C4D-92D8-ABB4818604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E35E8-95F3-4C4D-92D8-ABB4818604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A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460751"/>
          </a:xfrm>
          <a:prstGeom prst="rect">
            <a:avLst/>
          </a:prstGeom>
        </p:spPr>
      </p:pic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-1"/>
            <a:ext cx="12208711" cy="1833939"/>
          </a:xfrm>
          <a:prstGeom prst="rect">
            <a:avLst/>
          </a:prstGeom>
          <a:solidFill>
            <a:srgbClr val="DA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291" y="0"/>
            <a:ext cx="4616419" cy="6867400"/>
          </a:xfrm>
          <a:prstGeom prst="rect">
            <a:avLst/>
          </a:prstGeom>
        </p:spPr>
      </p:pic>
      <p:sp>
        <p:nvSpPr>
          <p:cNvPr id="13" name="AutoShape 3"/>
          <p:cNvSpPr>
            <a:spLocks noChangeAspect="1" noChangeArrowheads="1" noTextEdit="1"/>
          </p:cNvSpPr>
          <p:nvPr userDrawn="1"/>
        </p:nvSpPr>
        <p:spPr bwMode="auto">
          <a:xfrm>
            <a:off x="3239311" y="416185"/>
            <a:ext cx="1009998" cy="33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717800" y="708882"/>
            <a:ext cx="2141538" cy="4937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Contents</a:t>
            </a:r>
            <a:endParaRPr lang="en-US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217392" cy="1304926"/>
          </a:xfrm>
          <a:prstGeom prst="rect">
            <a:avLst/>
          </a:prstGeom>
          <a:solidFill>
            <a:srgbClr val="DA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74324"/>
            <a:ext cx="11169650" cy="4318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760373"/>
            <a:ext cx="11169650" cy="308917"/>
          </a:xfrm>
          <a:prstGeom prst="rect">
            <a:avLst/>
          </a:prstGeom>
        </p:spPr>
        <p:txBody>
          <a:bodyPr lIns="0" tIns="0" rIns="0" bIns="0"/>
          <a:lstStyle>
            <a:lvl1pPr marL="0" indent="0" latinLnBrk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is simply dummy text of the printing and typesetting industry.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has been the industry's standard dummy text ever since the 1500s, when an unknown printer took a galley of type and scrambled it to make a type specimen book.</a:t>
            </a:r>
            <a:endParaRPr lang="en-US" dirty="0" smtClean="0"/>
          </a:p>
        </p:txBody>
      </p:sp>
      <p:sp>
        <p:nvSpPr>
          <p:cNvPr id="17" name="Freeform 16"/>
          <p:cNvSpPr/>
          <p:nvPr userDrawn="1"/>
        </p:nvSpPr>
        <p:spPr>
          <a:xfrm rot="16200000">
            <a:off x="11517524" y="214309"/>
            <a:ext cx="834798" cy="384843"/>
          </a:xfrm>
          <a:custGeom>
            <a:avLst/>
            <a:gdLst>
              <a:gd name="connsiteX0" fmla="*/ 624797 w 624797"/>
              <a:gd name="connsiteY0" fmla="*/ 0 h 288032"/>
              <a:gd name="connsiteX1" fmla="*/ 624797 w 624797"/>
              <a:gd name="connsiteY1" fmla="*/ 288032 h 288032"/>
              <a:gd name="connsiteX2" fmla="*/ 144016 w 624797"/>
              <a:gd name="connsiteY2" fmla="*/ 288032 h 288032"/>
              <a:gd name="connsiteX3" fmla="*/ 120741 w 624797"/>
              <a:gd name="connsiteY3" fmla="*/ 288032 h 288032"/>
              <a:gd name="connsiteX4" fmla="*/ 0 w 624797"/>
              <a:gd name="connsiteY4" fmla="*/ 288032 h 288032"/>
              <a:gd name="connsiteX5" fmla="*/ 115213 w 624797"/>
              <a:gd name="connsiteY5" fmla="*/ 144016 h 288032"/>
              <a:gd name="connsiteX6" fmla="*/ 0 w 624797"/>
              <a:gd name="connsiteY6" fmla="*/ 0 h 288032"/>
              <a:gd name="connsiteX7" fmla="*/ 120741 w 624797"/>
              <a:gd name="connsiteY7" fmla="*/ 0 h 288032"/>
              <a:gd name="connsiteX8" fmla="*/ 144016 w 624797"/>
              <a:gd name="connsiteY8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797" h="288032">
                <a:moveTo>
                  <a:pt x="624797" y="0"/>
                </a:moveTo>
                <a:lnTo>
                  <a:pt x="624797" y="288032"/>
                </a:lnTo>
                <a:lnTo>
                  <a:pt x="144016" y="288032"/>
                </a:lnTo>
                <a:lnTo>
                  <a:pt x="120741" y="288032"/>
                </a:lnTo>
                <a:lnTo>
                  <a:pt x="0" y="288032"/>
                </a:lnTo>
                <a:lnTo>
                  <a:pt x="115213" y="144016"/>
                </a:lnTo>
                <a:lnTo>
                  <a:pt x="0" y="0"/>
                </a:lnTo>
                <a:lnTo>
                  <a:pt x="120741" y="0"/>
                </a:lnTo>
                <a:lnTo>
                  <a:pt x="14401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715176" y="437470"/>
            <a:ext cx="4394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FD09F57B-12F8-48D5-BB51-78F753384731}" type="slidenum">
              <a:rPr lang="en-US" sz="9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04800" y="669258"/>
            <a:ext cx="1116965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1873011" y="462870"/>
            <a:ext cx="123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43274" y="2485909"/>
            <a:ext cx="11705452" cy="4372091"/>
          </a:xfrm>
          <a:prstGeom prst="rect">
            <a:avLst/>
          </a:prstGeom>
          <a:solidFill>
            <a:srgbClr val="DAD7D1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04878" y="2549038"/>
            <a:ext cx="11582245" cy="4308962"/>
            <a:chOff x="307956" y="2549038"/>
            <a:chExt cx="11582245" cy="4308962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307956" y="2549038"/>
              <a:ext cx="1158224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307956" y="2549038"/>
              <a:ext cx="0" cy="4308962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1890201" y="2549038"/>
              <a:ext cx="0" cy="4308962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 userDrawn="1"/>
        </p:nvGrpSpPr>
        <p:grpSpPr>
          <a:xfrm>
            <a:off x="368321" y="2616138"/>
            <a:ext cx="11455359" cy="4251387"/>
            <a:chOff x="375414" y="2616138"/>
            <a:chExt cx="11455359" cy="4251387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375414" y="2623890"/>
              <a:ext cx="11455359" cy="0"/>
            </a:xfrm>
            <a:prstGeom prst="line">
              <a:avLst/>
            </a:prstGeom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384745" y="2633564"/>
              <a:ext cx="0" cy="4233961"/>
            </a:xfrm>
            <a:prstGeom prst="line">
              <a:avLst/>
            </a:prstGeom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11830773" y="2616138"/>
              <a:ext cx="0" cy="4251387"/>
            </a:xfrm>
            <a:prstGeom prst="line">
              <a:avLst/>
            </a:prstGeom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Placehold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094439" y="814833"/>
            <a:ext cx="6003123" cy="4453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094439" y="1476343"/>
            <a:ext cx="6003123" cy="46379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atinLnBrk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is simply dummy text of the printing and typesetting industry.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has been the industry's standard dummy text ever since the 1500s, when an unknown printer took a galley of type and scrambled it to make a type specimen book.</a:t>
            </a:r>
            <a:endParaRPr lang="en-US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 Placehold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510973" y="2923551"/>
            <a:ext cx="7170056" cy="4453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THANK YOU FOR LISTENING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10973" y="3585061"/>
            <a:ext cx="7170056" cy="83764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atinLnBrk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is simply dummy text of the printing and typesetting industry.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has been the industry's standard dummy text ever since the 1500s, when an unknown printer took a galley of type and scrambled it to make a type specimen book.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510973" y="3493135"/>
            <a:ext cx="71700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2510973" y="2721532"/>
            <a:ext cx="3150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547664" y="2721532"/>
            <a:ext cx="3133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1"/>
          <p:cNvSpPr>
            <a:spLocks noEditPoints="1"/>
          </p:cNvSpPr>
          <p:nvPr userDrawn="1"/>
        </p:nvSpPr>
        <p:spPr bwMode="auto">
          <a:xfrm>
            <a:off x="5661835" y="2563825"/>
            <a:ext cx="884063" cy="315413"/>
          </a:xfrm>
          <a:custGeom>
            <a:avLst/>
            <a:gdLst>
              <a:gd name="T0" fmla="*/ 1488 w 1538"/>
              <a:gd name="T1" fmla="*/ 173 h 514"/>
              <a:gd name="T2" fmla="*/ 1271 w 1538"/>
              <a:gd name="T3" fmla="*/ 122 h 514"/>
              <a:gd name="T4" fmla="*/ 867 w 1538"/>
              <a:gd name="T5" fmla="*/ 179 h 514"/>
              <a:gd name="T6" fmla="*/ 1070 w 1538"/>
              <a:gd name="T7" fmla="*/ 36 h 514"/>
              <a:gd name="T8" fmla="*/ 1175 w 1538"/>
              <a:gd name="T9" fmla="*/ 0 h 514"/>
              <a:gd name="T10" fmla="*/ 826 w 1538"/>
              <a:gd name="T11" fmla="*/ 107 h 514"/>
              <a:gd name="T12" fmla="*/ 449 w 1538"/>
              <a:gd name="T13" fmla="*/ 8 h 514"/>
              <a:gd name="T14" fmla="*/ 506 w 1538"/>
              <a:gd name="T15" fmla="*/ 33 h 514"/>
              <a:gd name="T16" fmla="*/ 615 w 1538"/>
              <a:gd name="T17" fmla="*/ 213 h 514"/>
              <a:gd name="T18" fmla="*/ 237 w 1538"/>
              <a:gd name="T19" fmla="*/ 77 h 514"/>
              <a:gd name="T20" fmla="*/ 56 w 1538"/>
              <a:gd name="T21" fmla="*/ 130 h 514"/>
              <a:gd name="T22" fmla="*/ 8 w 1538"/>
              <a:gd name="T23" fmla="*/ 280 h 514"/>
              <a:gd name="T24" fmla="*/ 88 w 1538"/>
              <a:gd name="T25" fmla="*/ 366 h 514"/>
              <a:gd name="T26" fmla="*/ 156 w 1538"/>
              <a:gd name="T27" fmla="*/ 454 h 514"/>
              <a:gd name="T28" fmla="*/ 283 w 1538"/>
              <a:gd name="T29" fmla="*/ 494 h 514"/>
              <a:gd name="T30" fmla="*/ 657 w 1538"/>
              <a:gd name="T31" fmla="*/ 408 h 514"/>
              <a:gd name="T32" fmla="*/ 645 w 1538"/>
              <a:gd name="T33" fmla="*/ 381 h 514"/>
              <a:gd name="T34" fmla="*/ 893 w 1538"/>
              <a:gd name="T35" fmla="*/ 428 h 514"/>
              <a:gd name="T36" fmla="*/ 944 w 1538"/>
              <a:gd name="T37" fmla="*/ 408 h 514"/>
              <a:gd name="T38" fmla="*/ 1236 w 1538"/>
              <a:gd name="T39" fmla="*/ 514 h 514"/>
              <a:gd name="T40" fmla="*/ 1390 w 1538"/>
              <a:gd name="T41" fmla="*/ 464 h 514"/>
              <a:gd name="T42" fmla="*/ 1462 w 1538"/>
              <a:gd name="T43" fmla="*/ 387 h 514"/>
              <a:gd name="T44" fmla="*/ 1533 w 1538"/>
              <a:gd name="T45" fmla="*/ 304 h 514"/>
              <a:gd name="T46" fmla="*/ 867 w 1538"/>
              <a:gd name="T47" fmla="*/ 193 h 514"/>
              <a:gd name="T48" fmla="*/ 760 w 1538"/>
              <a:gd name="T49" fmla="*/ 176 h 514"/>
              <a:gd name="T50" fmla="*/ 95 w 1538"/>
              <a:gd name="T51" fmla="*/ 139 h 514"/>
              <a:gd name="T52" fmla="*/ 252 w 1538"/>
              <a:gd name="T53" fmla="*/ 90 h 514"/>
              <a:gd name="T54" fmla="*/ 600 w 1538"/>
              <a:gd name="T55" fmla="*/ 219 h 514"/>
              <a:gd name="T56" fmla="*/ 273 w 1538"/>
              <a:gd name="T57" fmla="*/ 229 h 514"/>
              <a:gd name="T58" fmla="*/ 147 w 1538"/>
              <a:gd name="T59" fmla="*/ 267 h 514"/>
              <a:gd name="T60" fmla="*/ 112 w 1538"/>
              <a:gd name="T61" fmla="*/ 357 h 514"/>
              <a:gd name="T62" fmla="*/ 147 w 1538"/>
              <a:gd name="T63" fmla="*/ 356 h 514"/>
              <a:gd name="T64" fmla="*/ 195 w 1538"/>
              <a:gd name="T65" fmla="*/ 264 h 514"/>
              <a:gd name="T66" fmla="*/ 326 w 1538"/>
              <a:gd name="T67" fmla="*/ 250 h 514"/>
              <a:gd name="T68" fmla="*/ 236 w 1538"/>
              <a:gd name="T69" fmla="*/ 354 h 514"/>
              <a:gd name="T70" fmla="*/ 283 w 1538"/>
              <a:gd name="T71" fmla="*/ 481 h 514"/>
              <a:gd name="T72" fmla="*/ 169 w 1538"/>
              <a:gd name="T73" fmla="*/ 433 h 514"/>
              <a:gd name="T74" fmla="*/ 249 w 1538"/>
              <a:gd name="T75" fmla="*/ 375 h 514"/>
              <a:gd name="T76" fmla="*/ 496 w 1538"/>
              <a:gd name="T77" fmla="*/ 418 h 514"/>
              <a:gd name="T78" fmla="*/ 613 w 1538"/>
              <a:gd name="T79" fmla="*/ 363 h 514"/>
              <a:gd name="T80" fmla="*/ 751 w 1538"/>
              <a:gd name="T81" fmla="*/ 300 h 514"/>
              <a:gd name="T82" fmla="*/ 1089 w 1538"/>
              <a:gd name="T83" fmla="*/ 318 h 514"/>
              <a:gd name="T84" fmla="*/ 1236 w 1538"/>
              <a:gd name="T85" fmla="*/ 500 h 514"/>
              <a:gd name="T86" fmla="*/ 956 w 1538"/>
              <a:gd name="T87" fmla="*/ 401 h 514"/>
              <a:gd name="T88" fmla="*/ 1274 w 1538"/>
              <a:gd name="T89" fmla="*/ 390 h 514"/>
              <a:gd name="T90" fmla="*/ 1394 w 1538"/>
              <a:gd name="T91" fmla="*/ 442 h 514"/>
              <a:gd name="T92" fmla="*/ 1236 w 1538"/>
              <a:gd name="T93" fmla="*/ 500 h 514"/>
              <a:gd name="T94" fmla="*/ 1271 w 1538"/>
              <a:gd name="T95" fmla="*/ 273 h 514"/>
              <a:gd name="T96" fmla="*/ 1378 w 1538"/>
              <a:gd name="T97" fmla="*/ 311 h 514"/>
              <a:gd name="T98" fmla="*/ 1390 w 1538"/>
              <a:gd name="T99" fmla="*/ 389 h 514"/>
              <a:gd name="T100" fmla="*/ 1425 w 1538"/>
              <a:gd name="T101" fmla="*/ 384 h 514"/>
              <a:gd name="T102" fmla="*/ 1367 w 1538"/>
              <a:gd name="T103" fmla="*/ 286 h 514"/>
              <a:gd name="T104" fmla="*/ 1231 w 1538"/>
              <a:gd name="T105" fmla="*/ 262 h 514"/>
              <a:gd name="T106" fmla="*/ 1015 w 1538"/>
              <a:gd name="T107" fmla="*/ 214 h 514"/>
              <a:gd name="T108" fmla="*/ 1343 w 1538"/>
              <a:gd name="T109" fmla="*/ 134 h 514"/>
              <a:gd name="T110" fmla="*/ 1506 w 1538"/>
              <a:gd name="T111" fmla="*/ 216 h 514"/>
              <a:gd name="T112" fmla="*/ 1509 w 1538"/>
              <a:gd name="T113" fmla="*/ 329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38" h="514">
                <a:moveTo>
                  <a:pt x="1538" y="274"/>
                </a:moveTo>
                <a:lnTo>
                  <a:pt x="1538" y="274"/>
                </a:lnTo>
                <a:lnTo>
                  <a:pt x="1538" y="262"/>
                </a:lnTo>
                <a:lnTo>
                  <a:pt x="1535" y="250"/>
                </a:lnTo>
                <a:lnTo>
                  <a:pt x="1532" y="237"/>
                </a:lnTo>
                <a:lnTo>
                  <a:pt x="1526" y="225"/>
                </a:lnTo>
                <a:lnTo>
                  <a:pt x="1520" y="211"/>
                </a:lnTo>
                <a:lnTo>
                  <a:pt x="1511" y="199"/>
                </a:lnTo>
                <a:lnTo>
                  <a:pt x="1500" y="185"/>
                </a:lnTo>
                <a:lnTo>
                  <a:pt x="1488" y="173"/>
                </a:lnTo>
                <a:lnTo>
                  <a:pt x="1473" y="163"/>
                </a:lnTo>
                <a:lnTo>
                  <a:pt x="1458" y="152"/>
                </a:lnTo>
                <a:lnTo>
                  <a:pt x="1438" y="143"/>
                </a:lnTo>
                <a:lnTo>
                  <a:pt x="1419" y="136"/>
                </a:lnTo>
                <a:lnTo>
                  <a:pt x="1396" y="128"/>
                </a:lnTo>
                <a:lnTo>
                  <a:pt x="1372" y="124"/>
                </a:lnTo>
                <a:lnTo>
                  <a:pt x="1345" y="121"/>
                </a:lnTo>
                <a:lnTo>
                  <a:pt x="1314" y="121"/>
                </a:lnTo>
                <a:lnTo>
                  <a:pt x="1314" y="121"/>
                </a:lnTo>
                <a:lnTo>
                  <a:pt x="1271" y="122"/>
                </a:lnTo>
                <a:lnTo>
                  <a:pt x="1225" y="127"/>
                </a:lnTo>
                <a:lnTo>
                  <a:pt x="1181" y="136"/>
                </a:lnTo>
                <a:lnTo>
                  <a:pt x="1135" y="146"/>
                </a:lnTo>
                <a:lnTo>
                  <a:pt x="1088" y="161"/>
                </a:lnTo>
                <a:lnTo>
                  <a:pt x="1039" y="178"/>
                </a:lnTo>
                <a:lnTo>
                  <a:pt x="990" y="197"/>
                </a:lnTo>
                <a:lnTo>
                  <a:pt x="937" y="219"/>
                </a:lnTo>
                <a:lnTo>
                  <a:pt x="937" y="219"/>
                </a:lnTo>
                <a:lnTo>
                  <a:pt x="867" y="179"/>
                </a:lnTo>
                <a:lnTo>
                  <a:pt x="867" y="179"/>
                </a:lnTo>
                <a:lnTo>
                  <a:pt x="811" y="151"/>
                </a:lnTo>
                <a:lnTo>
                  <a:pt x="811" y="151"/>
                </a:lnTo>
                <a:lnTo>
                  <a:pt x="855" y="125"/>
                </a:lnTo>
                <a:lnTo>
                  <a:pt x="900" y="101"/>
                </a:lnTo>
                <a:lnTo>
                  <a:pt x="925" y="89"/>
                </a:lnTo>
                <a:lnTo>
                  <a:pt x="949" y="77"/>
                </a:lnTo>
                <a:lnTo>
                  <a:pt x="976" y="65"/>
                </a:lnTo>
                <a:lnTo>
                  <a:pt x="1005" y="54"/>
                </a:lnTo>
                <a:lnTo>
                  <a:pt x="1036" y="45"/>
                </a:lnTo>
                <a:lnTo>
                  <a:pt x="1070" y="36"/>
                </a:lnTo>
                <a:lnTo>
                  <a:pt x="1104" y="29"/>
                </a:lnTo>
                <a:lnTo>
                  <a:pt x="1144" y="21"/>
                </a:lnTo>
                <a:lnTo>
                  <a:pt x="1186" y="17"/>
                </a:lnTo>
                <a:lnTo>
                  <a:pt x="1231" y="12"/>
                </a:lnTo>
                <a:lnTo>
                  <a:pt x="1280" y="9"/>
                </a:lnTo>
                <a:lnTo>
                  <a:pt x="1333" y="9"/>
                </a:lnTo>
                <a:lnTo>
                  <a:pt x="1333" y="9"/>
                </a:lnTo>
                <a:lnTo>
                  <a:pt x="1275" y="3"/>
                </a:lnTo>
                <a:lnTo>
                  <a:pt x="1224" y="0"/>
                </a:lnTo>
                <a:lnTo>
                  <a:pt x="1175" y="0"/>
                </a:lnTo>
                <a:lnTo>
                  <a:pt x="1132" y="3"/>
                </a:lnTo>
                <a:lnTo>
                  <a:pt x="1091" y="8"/>
                </a:lnTo>
                <a:lnTo>
                  <a:pt x="1053" y="14"/>
                </a:lnTo>
                <a:lnTo>
                  <a:pt x="1018" y="21"/>
                </a:lnTo>
                <a:lnTo>
                  <a:pt x="987" y="32"/>
                </a:lnTo>
                <a:lnTo>
                  <a:pt x="956" y="42"/>
                </a:lnTo>
                <a:lnTo>
                  <a:pt x="928" y="54"/>
                </a:lnTo>
                <a:lnTo>
                  <a:pt x="900" y="66"/>
                </a:lnTo>
                <a:lnTo>
                  <a:pt x="875" y="80"/>
                </a:lnTo>
                <a:lnTo>
                  <a:pt x="826" y="107"/>
                </a:lnTo>
                <a:lnTo>
                  <a:pt x="778" y="133"/>
                </a:lnTo>
                <a:lnTo>
                  <a:pt x="778" y="133"/>
                </a:lnTo>
                <a:lnTo>
                  <a:pt x="698" y="93"/>
                </a:lnTo>
                <a:lnTo>
                  <a:pt x="628" y="62"/>
                </a:lnTo>
                <a:lnTo>
                  <a:pt x="568" y="38"/>
                </a:lnTo>
                <a:lnTo>
                  <a:pt x="542" y="29"/>
                </a:lnTo>
                <a:lnTo>
                  <a:pt x="517" y="21"/>
                </a:lnTo>
                <a:lnTo>
                  <a:pt x="493" y="15"/>
                </a:lnTo>
                <a:lnTo>
                  <a:pt x="470" y="11"/>
                </a:lnTo>
                <a:lnTo>
                  <a:pt x="449" y="8"/>
                </a:lnTo>
                <a:lnTo>
                  <a:pt x="429" y="5"/>
                </a:lnTo>
                <a:lnTo>
                  <a:pt x="409" y="5"/>
                </a:lnTo>
                <a:lnTo>
                  <a:pt x="391" y="5"/>
                </a:lnTo>
                <a:lnTo>
                  <a:pt x="373" y="6"/>
                </a:lnTo>
                <a:lnTo>
                  <a:pt x="355" y="9"/>
                </a:lnTo>
                <a:lnTo>
                  <a:pt x="355" y="9"/>
                </a:lnTo>
                <a:lnTo>
                  <a:pt x="387" y="9"/>
                </a:lnTo>
                <a:lnTo>
                  <a:pt x="422" y="14"/>
                </a:lnTo>
                <a:lnTo>
                  <a:pt x="461" y="21"/>
                </a:lnTo>
                <a:lnTo>
                  <a:pt x="506" y="33"/>
                </a:lnTo>
                <a:lnTo>
                  <a:pt x="557" y="50"/>
                </a:lnTo>
                <a:lnTo>
                  <a:pt x="618" y="72"/>
                </a:lnTo>
                <a:lnTo>
                  <a:pt x="686" y="102"/>
                </a:lnTo>
                <a:lnTo>
                  <a:pt x="764" y="140"/>
                </a:lnTo>
                <a:lnTo>
                  <a:pt x="764" y="140"/>
                </a:lnTo>
                <a:lnTo>
                  <a:pt x="760" y="143"/>
                </a:lnTo>
                <a:lnTo>
                  <a:pt x="760" y="143"/>
                </a:lnTo>
                <a:lnTo>
                  <a:pt x="687" y="179"/>
                </a:lnTo>
                <a:lnTo>
                  <a:pt x="615" y="213"/>
                </a:lnTo>
                <a:lnTo>
                  <a:pt x="615" y="213"/>
                </a:lnTo>
                <a:lnTo>
                  <a:pt x="561" y="185"/>
                </a:lnTo>
                <a:lnTo>
                  <a:pt x="506" y="160"/>
                </a:lnTo>
                <a:lnTo>
                  <a:pt x="453" y="137"/>
                </a:lnTo>
                <a:lnTo>
                  <a:pt x="403" y="118"/>
                </a:lnTo>
                <a:lnTo>
                  <a:pt x="355" y="99"/>
                </a:lnTo>
                <a:lnTo>
                  <a:pt x="311" y="87"/>
                </a:lnTo>
                <a:lnTo>
                  <a:pt x="290" y="83"/>
                </a:lnTo>
                <a:lnTo>
                  <a:pt x="270" y="78"/>
                </a:lnTo>
                <a:lnTo>
                  <a:pt x="252" y="77"/>
                </a:lnTo>
                <a:lnTo>
                  <a:pt x="237" y="77"/>
                </a:lnTo>
                <a:lnTo>
                  <a:pt x="237" y="77"/>
                </a:lnTo>
                <a:lnTo>
                  <a:pt x="213" y="77"/>
                </a:lnTo>
                <a:lnTo>
                  <a:pt x="190" y="78"/>
                </a:lnTo>
                <a:lnTo>
                  <a:pt x="169" y="83"/>
                </a:lnTo>
                <a:lnTo>
                  <a:pt x="148" y="87"/>
                </a:lnTo>
                <a:lnTo>
                  <a:pt x="127" y="93"/>
                </a:lnTo>
                <a:lnTo>
                  <a:pt x="107" y="101"/>
                </a:lnTo>
                <a:lnTo>
                  <a:pt x="89" y="110"/>
                </a:lnTo>
                <a:lnTo>
                  <a:pt x="73" y="119"/>
                </a:lnTo>
                <a:lnTo>
                  <a:pt x="56" y="130"/>
                </a:lnTo>
                <a:lnTo>
                  <a:pt x="42" y="142"/>
                </a:lnTo>
                <a:lnTo>
                  <a:pt x="30" y="155"/>
                </a:lnTo>
                <a:lnTo>
                  <a:pt x="20" y="170"/>
                </a:lnTo>
                <a:lnTo>
                  <a:pt x="12" y="185"/>
                </a:lnTo>
                <a:lnTo>
                  <a:pt x="6" y="202"/>
                </a:lnTo>
                <a:lnTo>
                  <a:pt x="2" y="219"/>
                </a:lnTo>
                <a:lnTo>
                  <a:pt x="0" y="237"/>
                </a:lnTo>
                <a:lnTo>
                  <a:pt x="0" y="237"/>
                </a:lnTo>
                <a:lnTo>
                  <a:pt x="2" y="259"/>
                </a:lnTo>
                <a:lnTo>
                  <a:pt x="8" y="280"/>
                </a:lnTo>
                <a:lnTo>
                  <a:pt x="12" y="292"/>
                </a:lnTo>
                <a:lnTo>
                  <a:pt x="17" y="301"/>
                </a:lnTo>
                <a:lnTo>
                  <a:pt x="23" y="312"/>
                </a:lnTo>
                <a:lnTo>
                  <a:pt x="29" y="321"/>
                </a:lnTo>
                <a:lnTo>
                  <a:pt x="36" y="330"/>
                </a:lnTo>
                <a:lnTo>
                  <a:pt x="44" y="339"/>
                </a:lnTo>
                <a:lnTo>
                  <a:pt x="54" y="347"/>
                </a:lnTo>
                <a:lnTo>
                  <a:pt x="63" y="354"/>
                </a:lnTo>
                <a:lnTo>
                  <a:pt x="76" y="360"/>
                </a:lnTo>
                <a:lnTo>
                  <a:pt x="88" y="366"/>
                </a:lnTo>
                <a:lnTo>
                  <a:pt x="100" y="371"/>
                </a:lnTo>
                <a:lnTo>
                  <a:pt x="113" y="375"/>
                </a:lnTo>
                <a:lnTo>
                  <a:pt x="113" y="375"/>
                </a:lnTo>
                <a:lnTo>
                  <a:pt x="116" y="387"/>
                </a:lnTo>
                <a:lnTo>
                  <a:pt x="119" y="401"/>
                </a:lnTo>
                <a:lnTo>
                  <a:pt x="124" y="412"/>
                </a:lnTo>
                <a:lnTo>
                  <a:pt x="130" y="424"/>
                </a:lnTo>
                <a:lnTo>
                  <a:pt x="137" y="434"/>
                </a:lnTo>
                <a:lnTo>
                  <a:pt x="145" y="443"/>
                </a:lnTo>
                <a:lnTo>
                  <a:pt x="156" y="454"/>
                </a:lnTo>
                <a:lnTo>
                  <a:pt x="165" y="461"/>
                </a:lnTo>
                <a:lnTo>
                  <a:pt x="177" y="469"/>
                </a:lnTo>
                <a:lnTo>
                  <a:pt x="189" y="475"/>
                </a:lnTo>
                <a:lnTo>
                  <a:pt x="202" y="481"/>
                </a:lnTo>
                <a:lnTo>
                  <a:pt x="216" y="485"/>
                </a:lnTo>
                <a:lnTo>
                  <a:pt x="231" y="490"/>
                </a:lnTo>
                <a:lnTo>
                  <a:pt x="248" y="493"/>
                </a:lnTo>
                <a:lnTo>
                  <a:pt x="264" y="494"/>
                </a:lnTo>
                <a:lnTo>
                  <a:pt x="283" y="494"/>
                </a:lnTo>
                <a:lnTo>
                  <a:pt x="283" y="494"/>
                </a:lnTo>
                <a:lnTo>
                  <a:pt x="314" y="493"/>
                </a:lnTo>
                <a:lnTo>
                  <a:pt x="349" y="487"/>
                </a:lnTo>
                <a:lnTo>
                  <a:pt x="387" y="479"/>
                </a:lnTo>
                <a:lnTo>
                  <a:pt x="426" y="467"/>
                </a:lnTo>
                <a:lnTo>
                  <a:pt x="470" y="452"/>
                </a:lnTo>
                <a:lnTo>
                  <a:pt x="517" y="436"/>
                </a:lnTo>
                <a:lnTo>
                  <a:pt x="567" y="415"/>
                </a:lnTo>
                <a:lnTo>
                  <a:pt x="621" y="390"/>
                </a:lnTo>
                <a:lnTo>
                  <a:pt x="621" y="390"/>
                </a:lnTo>
                <a:lnTo>
                  <a:pt x="657" y="408"/>
                </a:lnTo>
                <a:lnTo>
                  <a:pt x="696" y="427"/>
                </a:lnTo>
                <a:lnTo>
                  <a:pt x="730" y="442"/>
                </a:lnTo>
                <a:lnTo>
                  <a:pt x="749" y="449"/>
                </a:lnTo>
                <a:lnTo>
                  <a:pt x="749" y="448"/>
                </a:lnTo>
                <a:lnTo>
                  <a:pt x="749" y="448"/>
                </a:lnTo>
                <a:lnTo>
                  <a:pt x="742" y="446"/>
                </a:lnTo>
                <a:lnTo>
                  <a:pt x="731" y="440"/>
                </a:lnTo>
                <a:lnTo>
                  <a:pt x="704" y="424"/>
                </a:lnTo>
                <a:lnTo>
                  <a:pt x="672" y="401"/>
                </a:lnTo>
                <a:lnTo>
                  <a:pt x="645" y="381"/>
                </a:lnTo>
                <a:lnTo>
                  <a:pt x="645" y="381"/>
                </a:lnTo>
                <a:lnTo>
                  <a:pt x="760" y="330"/>
                </a:lnTo>
                <a:lnTo>
                  <a:pt x="760" y="330"/>
                </a:lnTo>
                <a:lnTo>
                  <a:pt x="786" y="320"/>
                </a:lnTo>
                <a:lnTo>
                  <a:pt x="786" y="320"/>
                </a:lnTo>
                <a:lnTo>
                  <a:pt x="858" y="362"/>
                </a:lnTo>
                <a:lnTo>
                  <a:pt x="931" y="402"/>
                </a:lnTo>
                <a:lnTo>
                  <a:pt x="931" y="402"/>
                </a:lnTo>
                <a:lnTo>
                  <a:pt x="913" y="416"/>
                </a:lnTo>
                <a:lnTo>
                  <a:pt x="893" y="428"/>
                </a:lnTo>
                <a:lnTo>
                  <a:pt x="861" y="445"/>
                </a:lnTo>
                <a:lnTo>
                  <a:pt x="838" y="455"/>
                </a:lnTo>
                <a:lnTo>
                  <a:pt x="829" y="458"/>
                </a:lnTo>
                <a:lnTo>
                  <a:pt x="829" y="458"/>
                </a:lnTo>
                <a:lnTo>
                  <a:pt x="846" y="454"/>
                </a:lnTo>
                <a:lnTo>
                  <a:pt x="866" y="448"/>
                </a:lnTo>
                <a:lnTo>
                  <a:pt x="879" y="442"/>
                </a:lnTo>
                <a:lnTo>
                  <a:pt x="896" y="434"/>
                </a:lnTo>
                <a:lnTo>
                  <a:pt x="944" y="408"/>
                </a:lnTo>
                <a:lnTo>
                  <a:pt x="944" y="408"/>
                </a:lnTo>
                <a:lnTo>
                  <a:pt x="985" y="430"/>
                </a:lnTo>
                <a:lnTo>
                  <a:pt x="1026" y="449"/>
                </a:lnTo>
                <a:lnTo>
                  <a:pt x="1065" y="467"/>
                </a:lnTo>
                <a:lnTo>
                  <a:pt x="1103" y="482"/>
                </a:lnTo>
                <a:lnTo>
                  <a:pt x="1139" y="496"/>
                </a:lnTo>
                <a:lnTo>
                  <a:pt x="1174" y="506"/>
                </a:lnTo>
                <a:lnTo>
                  <a:pt x="1206" y="512"/>
                </a:lnTo>
                <a:lnTo>
                  <a:pt x="1221" y="514"/>
                </a:lnTo>
                <a:lnTo>
                  <a:pt x="1236" y="514"/>
                </a:lnTo>
                <a:lnTo>
                  <a:pt x="1236" y="514"/>
                </a:lnTo>
                <a:lnTo>
                  <a:pt x="1254" y="514"/>
                </a:lnTo>
                <a:lnTo>
                  <a:pt x="1274" y="512"/>
                </a:lnTo>
                <a:lnTo>
                  <a:pt x="1292" y="509"/>
                </a:lnTo>
                <a:lnTo>
                  <a:pt x="1308" y="505"/>
                </a:lnTo>
                <a:lnTo>
                  <a:pt x="1325" y="500"/>
                </a:lnTo>
                <a:lnTo>
                  <a:pt x="1340" y="494"/>
                </a:lnTo>
                <a:lnTo>
                  <a:pt x="1354" y="488"/>
                </a:lnTo>
                <a:lnTo>
                  <a:pt x="1367" y="481"/>
                </a:lnTo>
                <a:lnTo>
                  <a:pt x="1379" y="473"/>
                </a:lnTo>
                <a:lnTo>
                  <a:pt x="1390" y="464"/>
                </a:lnTo>
                <a:lnTo>
                  <a:pt x="1399" y="455"/>
                </a:lnTo>
                <a:lnTo>
                  <a:pt x="1408" y="445"/>
                </a:lnTo>
                <a:lnTo>
                  <a:pt x="1414" y="434"/>
                </a:lnTo>
                <a:lnTo>
                  <a:pt x="1419" y="422"/>
                </a:lnTo>
                <a:lnTo>
                  <a:pt x="1423" y="412"/>
                </a:lnTo>
                <a:lnTo>
                  <a:pt x="1425" y="399"/>
                </a:lnTo>
                <a:lnTo>
                  <a:pt x="1425" y="399"/>
                </a:lnTo>
                <a:lnTo>
                  <a:pt x="1438" y="396"/>
                </a:lnTo>
                <a:lnTo>
                  <a:pt x="1450" y="392"/>
                </a:lnTo>
                <a:lnTo>
                  <a:pt x="1462" y="387"/>
                </a:lnTo>
                <a:lnTo>
                  <a:pt x="1473" y="381"/>
                </a:lnTo>
                <a:lnTo>
                  <a:pt x="1484" y="374"/>
                </a:lnTo>
                <a:lnTo>
                  <a:pt x="1493" y="368"/>
                </a:lnTo>
                <a:lnTo>
                  <a:pt x="1502" y="359"/>
                </a:lnTo>
                <a:lnTo>
                  <a:pt x="1509" y="351"/>
                </a:lnTo>
                <a:lnTo>
                  <a:pt x="1515" y="342"/>
                </a:lnTo>
                <a:lnTo>
                  <a:pt x="1521" y="333"/>
                </a:lnTo>
                <a:lnTo>
                  <a:pt x="1526" y="324"/>
                </a:lnTo>
                <a:lnTo>
                  <a:pt x="1530" y="314"/>
                </a:lnTo>
                <a:lnTo>
                  <a:pt x="1533" y="304"/>
                </a:lnTo>
                <a:lnTo>
                  <a:pt x="1536" y="294"/>
                </a:lnTo>
                <a:lnTo>
                  <a:pt x="1538" y="283"/>
                </a:lnTo>
                <a:lnTo>
                  <a:pt x="1538" y="274"/>
                </a:lnTo>
                <a:lnTo>
                  <a:pt x="1538" y="274"/>
                </a:lnTo>
                <a:close/>
                <a:moveTo>
                  <a:pt x="760" y="176"/>
                </a:moveTo>
                <a:lnTo>
                  <a:pt x="760" y="176"/>
                </a:lnTo>
                <a:lnTo>
                  <a:pt x="798" y="157"/>
                </a:lnTo>
                <a:lnTo>
                  <a:pt x="798" y="157"/>
                </a:lnTo>
                <a:lnTo>
                  <a:pt x="867" y="193"/>
                </a:lnTo>
                <a:lnTo>
                  <a:pt x="867" y="193"/>
                </a:lnTo>
                <a:lnTo>
                  <a:pt x="923" y="225"/>
                </a:lnTo>
                <a:lnTo>
                  <a:pt x="923" y="225"/>
                </a:lnTo>
                <a:lnTo>
                  <a:pt x="764" y="294"/>
                </a:lnTo>
                <a:lnTo>
                  <a:pt x="764" y="294"/>
                </a:lnTo>
                <a:lnTo>
                  <a:pt x="740" y="279"/>
                </a:lnTo>
                <a:lnTo>
                  <a:pt x="740" y="279"/>
                </a:lnTo>
                <a:lnTo>
                  <a:pt x="653" y="232"/>
                </a:lnTo>
                <a:lnTo>
                  <a:pt x="653" y="232"/>
                </a:lnTo>
                <a:lnTo>
                  <a:pt x="760" y="176"/>
                </a:lnTo>
                <a:lnTo>
                  <a:pt x="760" y="176"/>
                </a:lnTo>
                <a:close/>
                <a:moveTo>
                  <a:pt x="35" y="250"/>
                </a:moveTo>
                <a:lnTo>
                  <a:pt x="35" y="250"/>
                </a:lnTo>
                <a:lnTo>
                  <a:pt x="36" y="235"/>
                </a:lnTo>
                <a:lnTo>
                  <a:pt x="39" y="219"/>
                </a:lnTo>
                <a:lnTo>
                  <a:pt x="44" y="203"/>
                </a:lnTo>
                <a:lnTo>
                  <a:pt x="51" y="190"/>
                </a:lnTo>
                <a:lnTo>
                  <a:pt x="60" y="175"/>
                </a:lnTo>
                <a:lnTo>
                  <a:pt x="69" y="163"/>
                </a:lnTo>
                <a:lnTo>
                  <a:pt x="82" y="149"/>
                </a:lnTo>
                <a:lnTo>
                  <a:pt x="95" y="139"/>
                </a:lnTo>
                <a:lnTo>
                  <a:pt x="110" y="128"/>
                </a:lnTo>
                <a:lnTo>
                  <a:pt x="125" y="118"/>
                </a:lnTo>
                <a:lnTo>
                  <a:pt x="142" y="110"/>
                </a:lnTo>
                <a:lnTo>
                  <a:pt x="159" y="102"/>
                </a:lnTo>
                <a:lnTo>
                  <a:pt x="178" y="98"/>
                </a:lnTo>
                <a:lnTo>
                  <a:pt x="196" y="93"/>
                </a:lnTo>
                <a:lnTo>
                  <a:pt x="216" y="90"/>
                </a:lnTo>
                <a:lnTo>
                  <a:pt x="237" y="90"/>
                </a:lnTo>
                <a:lnTo>
                  <a:pt x="237" y="90"/>
                </a:lnTo>
                <a:lnTo>
                  <a:pt x="252" y="90"/>
                </a:lnTo>
                <a:lnTo>
                  <a:pt x="269" y="92"/>
                </a:lnTo>
                <a:lnTo>
                  <a:pt x="289" y="96"/>
                </a:lnTo>
                <a:lnTo>
                  <a:pt x="308" y="101"/>
                </a:lnTo>
                <a:lnTo>
                  <a:pt x="351" y="113"/>
                </a:lnTo>
                <a:lnTo>
                  <a:pt x="396" y="128"/>
                </a:lnTo>
                <a:lnTo>
                  <a:pt x="446" y="148"/>
                </a:lnTo>
                <a:lnTo>
                  <a:pt x="496" y="169"/>
                </a:lnTo>
                <a:lnTo>
                  <a:pt x="548" y="193"/>
                </a:lnTo>
                <a:lnTo>
                  <a:pt x="600" y="219"/>
                </a:lnTo>
                <a:lnTo>
                  <a:pt x="600" y="219"/>
                </a:lnTo>
                <a:lnTo>
                  <a:pt x="526" y="252"/>
                </a:lnTo>
                <a:lnTo>
                  <a:pt x="455" y="280"/>
                </a:lnTo>
                <a:lnTo>
                  <a:pt x="455" y="280"/>
                </a:lnTo>
                <a:lnTo>
                  <a:pt x="403" y="259"/>
                </a:lnTo>
                <a:lnTo>
                  <a:pt x="379" y="250"/>
                </a:lnTo>
                <a:lnTo>
                  <a:pt x="355" y="243"/>
                </a:lnTo>
                <a:lnTo>
                  <a:pt x="334" y="237"/>
                </a:lnTo>
                <a:lnTo>
                  <a:pt x="313" y="232"/>
                </a:lnTo>
                <a:lnTo>
                  <a:pt x="292" y="231"/>
                </a:lnTo>
                <a:lnTo>
                  <a:pt x="273" y="229"/>
                </a:lnTo>
                <a:lnTo>
                  <a:pt x="273" y="229"/>
                </a:lnTo>
                <a:lnTo>
                  <a:pt x="255" y="229"/>
                </a:lnTo>
                <a:lnTo>
                  <a:pt x="239" y="231"/>
                </a:lnTo>
                <a:lnTo>
                  <a:pt x="224" y="234"/>
                </a:lnTo>
                <a:lnTo>
                  <a:pt x="207" y="237"/>
                </a:lnTo>
                <a:lnTo>
                  <a:pt x="193" y="241"/>
                </a:lnTo>
                <a:lnTo>
                  <a:pt x="180" y="246"/>
                </a:lnTo>
                <a:lnTo>
                  <a:pt x="168" y="252"/>
                </a:lnTo>
                <a:lnTo>
                  <a:pt x="157" y="259"/>
                </a:lnTo>
                <a:lnTo>
                  <a:pt x="147" y="267"/>
                </a:lnTo>
                <a:lnTo>
                  <a:pt x="137" y="276"/>
                </a:lnTo>
                <a:lnTo>
                  <a:pt x="130" y="286"/>
                </a:lnTo>
                <a:lnTo>
                  <a:pt x="124" y="297"/>
                </a:lnTo>
                <a:lnTo>
                  <a:pt x="119" y="309"/>
                </a:lnTo>
                <a:lnTo>
                  <a:pt x="115" y="323"/>
                </a:lnTo>
                <a:lnTo>
                  <a:pt x="113" y="338"/>
                </a:lnTo>
                <a:lnTo>
                  <a:pt x="112" y="353"/>
                </a:lnTo>
                <a:lnTo>
                  <a:pt x="112" y="353"/>
                </a:lnTo>
                <a:lnTo>
                  <a:pt x="112" y="357"/>
                </a:lnTo>
                <a:lnTo>
                  <a:pt x="112" y="357"/>
                </a:lnTo>
                <a:lnTo>
                  <a:pt x="97" y="350"/>
                </a:lnTo>
                <a:lnTo>
                  <a:pt x="83" y="341"/>
                </a:lnTo>
                <a:lnTo>
                  <a:pt x="69" y="330"/>
                </a:lnTo>
                <a:lnTo>
                  <a:pt x="57" y="317"/>
                </a:lnTo>
                <a:lnTo>
                  <a:pt x="48" y="303"/>
                </a:lnTo>
                <a:lnTo>
                  <a:pt x="41" y="286"/>
                </a:lnTo>
                <a:lnTo>
                  <a:pt x="36" y="270"/>
                </a:lnTo>
                <a:lnTo>
                  <a:pt x="35" y="250"/>
                </a:lnTo>
                <a:lnTo>
                  <a:pt x="35" y="250"/>
                </a:lnTo>
                <a:close/>
                <a:moveTo>
                  <a:pt x="147" y="356"/>
                </a:moveTo>
                <a:lnTo>
                  <a:pt x="147" y="356"/>
                </a:lnTo>
                <a:lnTo>
                  <a:pt x="148" y="342"/>
                </a:lnTo>
                <a:lnTo>
                  <a:pt x="150" y="329"/>
                </a:lnTo>
                <a:lnTo>
                  <a:pt x="153" y="317"/>
                </a:lnTo>
                <a:lnTo>
                  <a:pt x="157" y="306"/>
                </a:lnTo>
                <a:lnTo>
                  <a:pt x="163" y="295"/>
                </a:lnTo>
                <a:lnTo>
                  <a:pt x="169" y="286"/>
                </a:lnTo>
                <a:lnTo>
                  <a:pt x="177" y="277"/>
                </a:lnTo>
                <a:lnTo>
                  <a:pt x="186" y="270"/>
                </a:lnTo>
                <a:lnTo>
                  <a:pt x="195" y="264"/>
                </a:lnTo>
                <a:lnTo>
                  <a:pt x="204" y="258"/>
                </a:lnTo>
                <a:lnTo>
                  <a:pt x="215" y="253"/>
                </a:lnTo>
                <a:lnTo>
                  <a:pt x="225" y="250"/>
                </a:lnTo>
                <a:lnTo>
                  <a:pt x="237" y="247"/>
                </a:lnTo>
                <a:lnTo>
                  <a:pt x="249" y="244"/>
                </a:lnTo>
                <a:lnTo>
                  <a:pt x="273" y="243"/>
                </a:lnTo>
                <a:lnTo>
                  <a:pt x="273" y="243"/>
                </a:lnTo>
                <a:lnTo>
                  <a:pt x="290" y="244"/>
                </a:lnTo>
                <a:lnTo>
                  <a:pt x="308" y="246"/>
                </a:lnTo>
                <a:lnTo>
                  <a:pt x="326" y="250"/>
                </a:lnTo>
                <a:lnTo>
                  <a:pt x="346" y="256"/>
                </a:lnTo>
                <a:lnTo>
                  <a:pt x="366" y="262"/>
                </a:lnTo>
                <a:lnTo>
                  <a:pt x="387" y="271"/>
                </a:lnTo>
                <a:lnTo>
                  <a:pt x="431" y="291"/>
                </a:lnTo>
                <a:lnTo>
                  <a:pt x="431" y="291"/>
                </a:lnTo>
                <a:lnTo>
                  <a:pt x="387" y="307"/>
                </a:lnTo>
                <a:lnTo>
                  <a:pt x="344" y="323"/>
                </a:lnTo>
                <a:lnTo>
                  <a:pt x="305" y="335"/>
                </a:lnTo>
                <a:lnTo>
                  <a:pt x="269" y="345"/>
                </a:lnTo>
                <a:lnTo>
                  <a:pt x="236" y="354"/>
                </a:lnTo>
                <a:lnTo>
                  <a:pt x="207" y="360"/>
                </a:lnTo>
                <a:lnTo>
                  <a:pt x="181" y="365"/>
                </a:lnTo>
                <a:lnTo>
                  <a:pt x="159" y="366"/>
                </a:lnTo>
                <a:lnTo>
                  <a:pt x="159" y="366"/>
                </a:lnTo>
                <a:lnTo>
                  <a:pt x="148" y="365"/>
                </a:lnTo>
                <a:lnTo>
                  <a:pt x="148" y="365"/>
                </a:lnTo>
                <a:lnTo>
                  <a:pt x="147" y="356"/>
                </a:lnTo>
                <a:lnTo>
                  <a:pt x="147" y="356"/>
                </a:lnTo>
                <a:close/>
                <a:moveTo>
                  <a:pt x="283" y="481"/>
                </a:moveTo>
                <a:lnTo>
                  <a:pt x="283" y="481"/>
                </a:lnTo>
                <a:lnTo>
                  <a:pt x="257" y="479"/>
                </a:lnTo>
                <a:lnTo>
                  <a:pt x="243" y="476"/>
                </a:lnTo>
                <a:lnTo>
                  <a:pt x="233" y="475"/>
                </a:lnTo>
                <a:lnTo>
                  <a:pt x="221" y="470"/>
                </a:lnTo>
                <a:lnTo>
                  <a:pt x="210" y="466"/>
                </a:lnTo>
                <a:lnTo>
                  <a:pt x="201" y="461"/>
                </a:lnTo>
                <a:lnTo>
                  <a:pt x="192" y="455"/>
                </a:lnTo>
                <a:lnTo>
                  <a:pt x="183" y="448"/>
                </a:lnTo>
                <a:lnTo>
                  <a:pt x="175" y="440"/>
                </a:lnTo>
                <a:lnTo>
                  <a:pt x="169" y="433"/>
                </a:lnTo>
                <a:lnTo>
                  <a:pt x="163" y="424"/>
                </a:lnTo>
                <a:lnTo>
                  <a:pt x="159" y="413"/>
                </a:lnTo>
                <a:lnTo>
                  <a:pt x="154" y="402"/>
                </a:lnTo>
                <a:lnTo>
                  <a:pt x="151" y="392"/>
                </a:lnTo>
                <a:lnTo>
                  <a:pt x="150" y="380"/>
                </a:lnTo>
                <a:lnTo>
                  <a:pt x="150" y="380"/>
                </a:lnTo>
                <a:lnTo>
                  <a:pt x="159" y="380"/>
                </a:lnTo>
                <a:lnTo>
                  <a:pt x="159" y="380"/>
                </a:lnTo>
                <a:lnTo>
                  <a:pt x="205" y="378"/>
                </a:lnTo>
                <a:lnTo>
                  <a:pt x="249" y="375"/>
                </a:lnTo>
                <a:lnTo>
                  <a:pt x="290" y="371"/>
                </a:lnTo>
                <a:lnTo>
                  <a:pt x="328" y="365"/>
                </a:lnTo>
                <a:lnTo>
                  <a:pt x="366" y="356"/>
                </a:lnTo>
                <a:lnTo>
                  <a:pt x="402" y="345"/>
                </a:lnTo>
                <a:lnTo>
                  <a:pt x="440" y="332"/>
                </a:lnTo>
                <a:lnTo>
                  <a:pt x="479" y="315"/>
                </a:lnTo>
                <a:lnTo>
                  <a:pt x="479" y="315"/>
                </a:lnTo>
                <a:lnTo>
                  <a:pt x="589" y="374"/>
                </a:lnTo>
                <a:lnTo>
                  <a:pt x="589" y="374"/>
                </a:lnTo>
                <a:lnTo>
                  <a:pt x="496" y="418"/>
                </a:lnTo>
                <a:lnTo>
                  <a:pt x="453" y="436"/>
                </a:lnTo>
                <a:lnTo>
                  <a:pt x="414" y="451"/>
                </a:lnTo>
                <a:lnTo>
                  <a:pt x="378" y="464"/>
                </a:lnTo>
                <a:lnTo>
                  <a:pt x="344" y="473"/>
                </a:lnTo>
                <a:lnTo>
                  <a:pt x="313" y="479"/>
                </a:lnTo>
                <a:lnTo>
                  <a:pt x="298" y="481"/>
                </a:lnTo>
                <a:lnTo>
                  <a:pt x="283" y="481"/>
                </a:lnTo>
                <a:lnTo>
                  <a:pt x="283" y="481"/>
                </a:lnTo>
                <a:close/>
                <a:moveTo>
                  <a:pt x="613" y="363"/>
                </a:moveTo>
                <a:lnTo>
                  <a:pt x="613" y="363"/>
                </a:lnTo>
                <a:lnTo>
                  <a:pt x="557" y="332"/>
                </a:lnTo>
                <a:lnTo>
                  <a:pt x="503" y="304"/>
                </a:lnTo>
                <a:lnTo>
                  <a:pt x="503" y="304"/>
                </a:lnTo>
                <a:lnTo>
                  <a:pt x="567" y="274"/>
                </a:lnTo>
                <a:lnTo>
                  <a:pt x="639" y="238"/>
                </a:lnTo>
                <a:lnTo>
                  <a:pt x="639" y="238"/>
                </a:lnTo>
                <a:lnTo>
                  <a:pt x="690" y="265"/>
                </a:lnTo>
                <a:lnTo>
                  <a:pt x="740" y="294"/>
                </a:lnTo>
                <a:lnTo>
                  <a:pt x="740" y="294"/>
                </a:lnTo>
                <a:lnTo>
                  <a:pt x="751" y="300"/>
                </a:lnTo>
                <a:lnTo>
                  <a:pt x="751" y="300"/>
                </a:lnTo>
                <a:lnTo>
                  <a:pt x="680" y="332"/>
                </a:lnTo>
                <a:lnTo>
                  <a:pt x="613" y="363"/>
                </a:lnTo>
                <a:lnTo>
                  <a:pt x="613" y="363"/>
                </a:lnTo>
                <a:close/>
                <a:moveTo>
                  <a:pt x="799" y="314"/>
                </a:moveTo>
                <a:lnTo>
                  <a:pt x="799" y="314"/>
                </a:lnTo>
                <a:lnTo>
                  <a:pt x="953" y="241"/>
                </a:lnTo>
                <a:lnTo>
                  <a:pt x="953" y="241"/>
                </a:lnTo>
                <a:lnTo>
                  <a:pt x="1024" y="282"/>
                </a:lnTo>
                <a:lnTo>
                  <a:pt x="1089" y="318"/>
                </a:lnTo>
                <a:lnTo>
                  <a:pt x="1089" y="318"/>
                </a:lnTo>
                <a:lnTo>
                  <a:pt x="1027" y="348"/>
                </a:lnTo>
                <a:lnTo>
                  <a:pt x="958" y="383"/>
                </a:lnTo>
                <a:lnTo>
                  <a:pt x="958" y="383"/>
                </a:lnTo>
                <a:lnTo>
                  <a:pt x="940" y="392"/>
                </a:lnTo>
                <a:lnTo>
                  <a:pt x="940" y="392"/>
                </a:lnTo>
                <a:lnTo>
                  <a:pt x="869" y="353"/>
                </a:lnTo>
                <a:lnTo>
                  <a:pt x="799" y="314"/>
                </a:lnTo>
                <a:lnTo>
                  <a:pt x="799" y="314"/>
                </a:lnTo>
                <a:close/>
                <a:moveTo>
                  <a:pt x="1236" y="500"/>
                </a:moveTo>
                <a:lnTo>
                  <a:pt x="1236" y="500"/>
                </a:lnTo>
                <a:lnTo>
                  <a:pt x="1221" y="500"/>
                </a:lnTo>
                <a:lnTo>
                  <a:pt x="1207" y="499"/>
                </a:lnTo>
                <a:lnTo>
                  <a:pt x="1175" y="493"/>
                </a:lnTo>
                <a:lnTo>
                  <a:pt x="1144" y="484"/>
                </a:lnTo>
                <a:lnTo>
                  <a:pt x="1109" y="472"/>
                </a:lnTo>
                <a:lnTo>
                  <a:pt x="1073" y="457"/>
                </a:lnTo>
                <a:lnTo>
                  <a:pt x="1035" y="440"/>
                </a:lnTo>
                <a:lnTo>
                  <a:pt x="996" y="421"/>
                </a:lnTo>
                <a:lnTo>
                  <a:pt x="956" y="401"/>
                </a:lnTo>
                <a:lnTo>
                  <a:pt x="956" y="401"/>
                </a:lnTo>
                <a:lnTo>
                  <a:pt x="1030" y="357"/>
                </a:lnTo>
                <a:lnTo>
                  <a:pt x="1065" y="339"/>
                </a:lnTo>
                <a:lnTo>
                  <a:pt x="1098" y="323"/>
                </a:lnTo>
                <a:lnTo>
                  <a:pt x="1098" y="323"/>
                </a:lnTo>
                <a:lnTo>
                  <a:pt x="1133" y="339"/>
                </a:lnTo>
                <a:lnTo>
                  <a:pt x="1168" y="356"/>
                </a:lnTo>
                <a:lnTo>
                  <a:pt x="1203" y="369"/>
                </a:lnTo>
                <a:lnTo>
                  <a:pt x="1237" y="381"/>
                </a:lnTo>
                <a:lnTo>
                  <a:pt x="1274" y="390"/>
                </a:lnTo>
                <a:lnTo>
                  <a:pt x="1310" y="396"/>
                </a:lnTo>
                <a:lnTo>
                  <a:pt x="1349" y="401"/>
                </a:lnTo>
                <a:lnTo>
                  <a:pt x="1390" y="402"/>
                </a:lnTo>
                <a:lnTo>
                  <a:pt x="1390" y="402"/>
                </a:lnTo>
                <a:lnTo>
                  <a:pt x="1413" y="401"/>
                </a:lnTo>
                <a:lnTo>
                  <a:pt x="1413" y="401"/>
                </a:lnTo>
                <a:lnTo>
                  <a:pt x="1411" y="412"/>
                </a:lnTo>
                <a:lnTo>
                  <a:pt x="1407" y="422"/>
                </a:lnTo>
                <a:lnTo>
                  <a:pt x="1402" y="433"/>
                </a:lnTo>
                <a:lnTo>
                  <a:pt x="1394" y="442"/>
                </a:lnTo>
                <a:lnTo>
                  <a:pt x="1387" y="451"/>
                </a:lnTo>
                <a:lnTo>
                  <a:pt x="1376" y="460"/>
                </a:lnTo>
                <a:lnTo>
                  <a:pt x="1366" y="466"/>
                </a:lnTo>
                <a:lnTo>
                  <a:pt x="1354" y="473"/>
                </a:lnTo>
                <a:lnTo>
                  <a:pt x="1342" y="479"/>
                </a:lnTo>
                <a:lnTo>
                  <a:pt x="1328" y="485"/>
                </a:lnTo>
                <a:lnTo>
                  <a:pt x="1314" y="490"/>
                </a:lnTo>
                <a:lnTo>
                  <a:pt x="1299" y="493"/>
                </a:lnTo>
                <a:lnTo>
                  <a:pt x="1268" y="499"/>
                </a:lnTo>
                <a:lnTo>
                  <a:pt x="1236" y="500"/>
                </a:lnTo>
                <a:lnTo>
                  <a:pt x="1236" y="500"/>
                </a:lnTo>
                <a:close/>
                <a:moveTo>
                  <a:pt x="1112" y="315"/>
                </a:moveTo>
                <a:lnTo>
                  <a:pt x="1112" y="315"/>
                </a:lnTo>
                <a:lnTo>
                  <a:pt x="1156" y="297"/>
                </a:lnTo>
                <a:lnTo>
                  <a:pt x="1175" y="289"/>
                </a:lnTo>
                <a:lnTo>
                  <a:pt x="1195" y="283"/>
                </a:lnTo>
                <a:lnTo>
                  <a:pt x="1215" y="279"/>
                </a:lnTo>
                <a:lnTo>
                  <a:pt x="1234" y="276"/>
                </a:lnTo>
                <a:lnTo>
                  <a:pt x="1252" y="273"/>
                </a:lnTo>
                <a:lnTo>
                  <a:pt x="1271" y="273"/>
                </a:lnTo>
                <a:lnTo>
                  <a:pt x="1271" y="273"/>
                </a:lnTo>
                <a:lnTo>
                  <a:pt x="1284" y="273"/>
                </a:lnTo>
                <a:lnTo>
                  <a:pt x="1298" y="274"/>
                </a:lnTo>
                <a:lnTo>
                  <a:pt x="1311" y="277"/>
                </a:lnTo>
                <a:lnTo>
                  <a:pt x="1323" y="280"/>
                </a:lnTo>
                <a:lnTo>
                  <a:pt x="1336" y="285"/>
                </a:lnTo>
                <a:lnTo>
                  <a:pt x="1348" y="289"/>
                </a:lnTo>
                <a:lnTo>
                  <a:pt x="1358" y="295"/>
                </a:lnTo>
                <a:lnTo>
                  <a:pt x="1369" y="303"/>
                </a:lnTo>
                <a:lnTo>
                  <a:pt x="1378" y="311"/>
                </a:lnTo>
                <a:lnTo>
                  <a:pt x="1387" y="320"/>
                </a:lnTo>
                <a:lnTo>
                  <a:pt x="1394" y="329"/>
                </a:lnTo>
                <a:lnTo>
                  <a:pt x="1401" y="339"/>
                </a:lnTo>
                <a:lnTo>
                  <a:pt x="1405" y="350"/>
                </a:lnTo>
                <a:lnTo>
                  <a:pt x="1410" y="362"/>
                </a:lnTo>
                <a:lnTo>
                  <a:pt x="1413" y="374"/>
                </a:lnTo>
                <a:lnTo>
                  <a:pt x="1414" y="387"/>
                </a:lnTo>
                <a:lnTo>
                  <a:pt x="1414" y="387"/>
                </a:lnTo>
                <a:lnTo>
                  <a:pt x="1390" y="389"/>
                </a:lnTo>
                <a:lnTo>
                  <a:pt x="1390" y="389"/>
                </a:lnTo>
                <a:lnTo>
                  <a:pt x="1351" y="387"/>
                </a:lnTo>
                <a:lnTo>
                  <a:pt x="1314" y="384"/>
                </a:lnTo>
                <a:lnTo>
                  <a:pt x="1280" y="377"/>
                </a:lnTo>
                <a:lnTo>
                  <a:pt x="1245" y="369"/>
                </a:lnTo>
                <a:lnTo>
                  <a:pt x="1212" y="359"/>
                </a:lnTo>
                <a:lnTo>
                  <a:pt x="1178" y="345"/>
                </a:lnTo>
                <a:lnTo>
                  <a:pt x="1145" y="332"/>
                </a:lnTo>
                <a:lnTo>
                  <a:pt x="1112" y="315"/>
                </a:lnTo>
                <a:lnTo>
                  <a:pt x="1112" y="315"/>
                </a:lnTo>
                <a:close/>
                <a:moveTo>
                  <a:pt x="1425" y="384"/>
                </a:moveTo>
                <a:lnTo>
                  <a:pt x="1425" y="384"/>
                </a:lnTo>
                <a:lnTo>
                  <a:pt x="1423" y="372"/>
                </a:lnTo>
                <a:lnTo>
                  <a:pt x="1420" y="359"/>
                </a:lnTo>
                <a:lnTo>
                  <a:pt x="1417" y="347"/>
                </a:lnTo>
                <a:lnTo>
                  <a:pt x="1411" y="335"/>
                </a:lnTo>
                <a:lnTo>
                  <a:pt x="1405" y="324"/>
                </a:lnTo>
                <a:lnTo>
                  <a:pt x="1397" y="314"/>
                </a:lnTo>
                <a:lnTo>
                  <a:pt x="1388" y="303"/>
                </a:lnTo>
                <a:lnTo>
                  <a:pt x="1378" y="294"/>
                </a:lnTo>
                <a:lnTo>
                  <a:pt x="1367" y="286"/>
                </a:lnTo>
                <a:lnTo>
                  <a:pt x="1355" y="280"/>
                </a:lnTo>
                <a:lnTo>
                  <a:pt x="1343" y="273"/>
                </a:lnTo>
                <a:lnTo>
                  <a:pt x="1330" y="268"/>
                </a:lnTo>
                <a:lnTo>
                  <a:pt x="1316" y="264"/>
                </a:lnTo>
                <a:lnTo>
                  <a:pt x="1301" y="261"/>
                </a:lnTo>
                <a:lnTo>
                  <a:pt x="1287" y="259"/>
                </a:lnTo>
                <a:lnTo>
                  <a:pt x="1271" y="259"/>
                </a:lnTo>
                <a:lnTo>
                  <a:pt x="1271" y="259"/>
                </a:lnTo>
                <a:lnTo>
                  <a:pt x="1251" y="259"/>
                </a:lnTo>
                <a:lnTo>
                  <a:pt x="1231" y="262"/>
                </a:lnTo>
                <a:lnTo>
                  <a:pt x="1212" y="267"/>
                </a:lnTo>
                <a:lnTo>
                  <a:pt x="1192" y="273"/>
                </a:lnTo>
                <a:lnTo>
                  <a:pt x="1171" y="280"/>
                </a:lnTo>
                <a:lnTo>
                  <a:pt x="1148" y="289"/>
                </a:lnTo>
                <a:lnTo>
                  <a:pt x="1103" y="311"/>
                </a:lnTo>
                <a:lnTo>
                  <a:pt x="1103" y="311"/>
                </a:lnTo>
                <a:lnTo>
                  <a:pt x="1038" y="276"/>
                </a:lnTo>
                <a:lnTo>
                  <a:pt x="967" y="235"/>
                </a:lnTo>
                <a:lnTo>
                  <a:pt x="967" y="235"/>
                </a:lnTo>
                <a:lnTo>
                  <a:pt x="1015" y="214"/>
                </a:lnTo>
                <a:lnTo>
                  <a:pt x="1061" y="194"/>
                </a:lnTo>
                <a:lnTo>
                  <a:pt x="1104" y="176"/>
                </a:lnTo>
                <a:lnTo>
                  <a:pt x="1148" y="163"/>
                </a:lnTo>
                <a:lnTo>
                  <a:pt x="1191" y="151"/>
                </a:lnTo>
                <a:lnTo>
                  <a:pt x="1231" y="142"/>
                </a:lnTo>
                <a:lnTo>
                  <a:pt x="1274" y="136"/>
                </a:lnTo>
                <a:lnTo>
                  <a:pt x="1295" y="134"/>
                </a:lnTo>
                <a:lnTo>
                  <a:pt x="1314" y="134"/>
                </a:lnTo>
                <a:lnTo>
                  <a:pt x="1314" y="134"/>
                </a:lnTo>
                <a:lnTo>
                  <a:pt x="1343" y="134"/>
                </a:lnTo>
                <a:lnTo>
                  <a:pt x="1367" y="137"/>
                </a:lnTo>
                <a:lnTo>
                  <a:pt x="1391" y="142"/>
                </a:lnTo>
                <a:lnTo>
                  <a:pt x="1413" y="148"/>
                </a:lnTo>
                <a:lnTo>
                  <a:pt x="1432" y="154"/>
                </a:lnTo>
                <a:lnTo>
                  <a:pt x="1449" y="163"/>
                </a:lnTo>
                <a:lnTo>
                  <a:pt x="1464" y="172"/>
                </a:lnTo>
                <a:lnTo>
                  <a:pt x="1478" y="182"/>
                </a:lnTo>
                <a:lnTo>
                  <a:pt x="1490" y="193"/>
                </a:lnTo>
                <a:lnTo>
                  <a:pt x="1499" y="203"/>
                </a:lnTo>
                <a:lnTo>
                  <a:pt x="1506" y="216"/>
                </a:lnTo>
                <a:lnTo>
                  <a:pt x="1514" y="228"/>
                </a:lnTo>
                <a:lnTo>
                  <a:pt x="1518" y="240"/>
                </a:lnTo>
                <a:lnTo>
                  <a:pt x="1521" y="252"/>
                </a:lnTo>
                <a:lnTo>
                  <a:pt x="1524" y="262"/>
                </a:lnTo>
                <a:lnTo>
                  <a:pt x="1524" y="274"/>
                </a:lnTo>
                <a:lnTo>
                  <a:pt x="1524" y="274"/>
                </a:lnTo>
                <a:lnTo>
                  <a:pt x="1524" y="283"/>
                </a:lnTo>
                <a:lnTo>
                  <a:pt x="1523" y="292"/>
                </a:lnTo>
                <a:lnTo>
                  <a:pt x="1517" y="311"/>
                </a:lnTo>
                <a:lnTo>
                  <a:pt x="1509" y="329"/>
                </a:lnTo>
                <a:lnTo>
                  <a:pt x="1497" y="344"/>
                </a:lnTo>
                <a:lnTo>
                  <a:pt x="1482" y="357"/>
                </a:lnTo>
                <a:lnTo>
                  <a:pt x="1465" y="369"/>
                </a:lnTo>
                <a:lnTo>
                  <a:pt x="1446" y="378"/>
                </a:lnTo>
                <a:lnTo>
                  <a:pt x="1425" y="384"/>
                </a:lnTo>
                <a:lnTo>
                  <a:pt x="1425" y="3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 Placehold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54287" y="2986272"/>
            <a:ext cx="3483428" cy="4453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640616" y="4213395"/>
            <a:ext cx="4910770" cy="69388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atinLnBrk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is simply dummy text of the printing and typesetting industry. </a:t>
            </a:r>
            <a:endParaRPr lang="en-US" dirty="0" smtClean="0"/>
          </a:p>
          <a:p>
            <a:pPr latinLnBrk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has been the industry's standard dummy text </a:t>
            </a:r>
            <a:endParaRPr lang="en-US" dirty="0" smtClean="0"/>
          </a:p>
          <a:p>
            <a:pPr latinLnBrk="0"/>
            <a:r>
              <a:rPr lang="en-US" dirty="0" smtClean="0"/>
              <a:t>ever since the 1500s, when an unknown printer took a galley of type and scrambled it to make a type specimen book.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640614" y="2441006"/>
            <a:ext cx="4910772" cy="1535908"/>
            <a:chOff x="3832225" y="925291"/>
            <a:chExt cx="4527550" cy="1416050"/>
          </a:xfrm>
        </p:grpSpPr>
        <p:sp>
          <p:nvSpPr>
            <p:cNvPr id="27" name="Freeform 5"/>
            <p:cNvSpPr/>
            <p:nvPr userDrawn="1"/>
          </p:nvSpPr>
          <p:spPr bwMode="auto">
            <a:xfrm>
              <a:off x="3832225" y="925291"/>
              <a:ext cx="4527550" cy="1416050"/>
            </a:xfrm>
            <a:custGeom>
              <a:avLst/>
              <a:gdLst>
                <a:gd name="T0" fmla="*/ 1392 w 2852"/>
                <a:gd name="T1" fmla="*/ 892 h 892"/>
                <a:gd name="T2" fmla="*/ 1250 w 2852"/>
                <a:gd name="T3" fmla="*/ 884 h 892"/>
                <a:gd name="T4" fmla="*/ 1106 w 2852"/>
                <a:gd name="T5" fmla="*/ 858 h 892"/>
                <a:gd name="T6" fmla="*/ 964 w 2852"/>
                <a:gd name="T7" fmla="*/ 818 h 892"/>
                <a:gd name="T8" fmla="*/ 820 w 2852"/>
                <a:gd name="T9" fmla="*/ 762 h 892"/>
                <a:gd name="T10" fmla="*/ 64 w 2852"/>
                <a:gd name="T11" fmla="*/ 714 h 892"/>
                <a:gd name="T12" fmla="*/ 64 w 2852"/>
                <a:gd name="T13" fmla="*/ 708 h 892"/>
                <a:gd name="T14" fmla="*/ 60 w 2852"/>
                <a:gd name="T15" fmla="*/ 702 h 892"/>
                <a:gd name="T16" fmla="*/ 48 w 2852"/>
                <a:gd name="T17" fmla="*/ 698 h 892"/>
                <a:gd name="T18" fmla="*/ 0 w 2852"/>
                <a:gd name="T19" fmla="*/ 206 h 892"/>
                <a:gd name="T20" fmla="*/ 48 w 2852"/>
                <a:gd name="T21" fmla="*/ 206 h 892"/>
                <a:gd name="T22" fmla="*/ 60 w 2852"/>
                <a:gd name="T23" fmla="*/ 200 h 892"/>
                <a:gd name="T24" fmla="*/ 64 w 2852"/>
                <a:gd name="T25" fmla="*/ 194 h 892"/>
                <a:gd name="T26" fmla="*/ 64 w 2852"/>
                <a:gd name="T27" fmla="*/ 142 h 892"/>
                <a:gd name="T28" fmla="*/ 824 w 2852"/>
                <a:gd name="T29" fmla="*/ 142 h 892"/>
                <a:gd name="T30" fmla="*/ 992 w 2852"/>
                <a:gd name="T31" fmla="*/ 76 h 892"/>
                <a:gd name="T32" fmla="*/ 1138 w 2852"/>
                <a:gd name="T33" fmla="*/ 32 h 892"/>
                <a:gd name="T34" fmla="*/ 1270 w 2852"/>
                <a:gd name="T35" fmla="*/ 8 h 892"/>
                <a:gd name="T36" fmla="*/ 1394 w 2852"/>
                <a:gd name="T37" fmla="*/ 0 h 892"/>
                <a:gd name="T38" fmla="*/ 1456 w 2852"/>
                <a:gd name="T39" fmla="*/ 2 h 892"/>
                <a:gd name="T40" fmla="*/ 1584 w 2852"/>
                <a:gd name="T41" fmla="*/ 18 h 892"/>
                <a:gd name="T42" fmla="*/ 1722 w 2852"/>
                <a:gd name="T43" fmla="*/ 52 h 892"/>
                <a:gd name="T44" fmla="*/ 1876 w 2852"/>
                <a:gd name="T45" fmla="*/ 106 h 892"/>
                <a:gd name="T46" fmla="*/ 2788 w 2852"/>
                <a:gd name="T47" fmla="*/ 142 h 892"/>
                <a:gd name="T48" fmla="*/ 2788 w 2852"/>
                <a:gd name="T49" fmla="*/ 190 h 892"/>
                <a:gd name="T50" fmla="*/ 2794 w 2852"/>
                <a:gd name="T51" fmla="*/ 200 h 892"/>
                <a:gd name="T52" fmla="*/ 2800 w 2852"/>
                <a:gd name="T53" fmla="*/ 204 h 892"/>
                <a:gd name="T54" fmla="*/ 2852 w 2852"/>
                <a:gd name="T55" fmla="*/ 206 h 892"/>
                <a:gd name="T56" fmla="*/ 2804 w 2852"/>
                <a:gd name="T57" fmla="*/ 698 h 892"/>
                <a:gd name="T58" fmla="*/ 2800 w 2852"/>
                <a:gd name="T59" fmla="*/ 698 h 892"/>
                <a:gd name="T60" fmla="*/ 2794 w 2852"/>
                <a:gd name="T61" fmla="*/ 702 h 892"/>
                <a:gd name="T62" fmla="*/ 2788 w 2852"/>
                <a:gd name="T63" fmla="*/ 714 h 892"/>
                <a:gd name="T64" fmla="*/ 1966 w 2852"/>
                <a:gd name="T65" fmla="*/ 762 h 892"/>
                <a:gd name="T66" fmla="*/ 1894 w 2852"/>
                <a:gd name="T67" fmla="*/ 792 h 892"/>
                <a:gd name="T68" fmla="*/ 1750 w 2852"/>
                <a:gd name="T69" fmla="*/ 840 h 892"/>
                <a:gd name="T70" fmla="*/ 1606 w 2852"/>
                <a:gd name="T71" fmla="*/ 872 h 892"/>
                <a:gd name="T72" fmla="*/ 1464 w 2852"/>
                <a:gd name="T73" fmla="*/ 890 h 892"/>
                <a:gd name="T74" fmla="*/ 1392 w 2852"/>
                <a:gd name="T75" fmla="*/ 892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52" h="892">
                  <a:moveTo>
                    <a:pt x="1392" y="892"/>
                  </a:moveTo>
                  <a:lnTo>
                    <a:pt x="1392" y="892"/>
                  </a:lnTo>
                  <a:lnTo>
                    <a:pt x="1322" y="890"/>
                  </a:lnTo>
                  <a:lnTo>
                    <a:pt x="1250" y="884"/>
                  </a:lnTo>
                  <a:lnTo>
                    <a:pt x="1178" y="872"/>
                  </a:lnTo>
                  <a:lnTo>
                    <a:pt x="1106" y="858"/>
                  </a:lnTo>
                  <a:lnTo>
                    <a:pt x="1036" y="840"/>
                  </a:lnTo>
                  <a:lnTo>
                    <a:pt x="964" y="818"/>
                  </a:lnTo>
                  <a:lnTo>
                    <a:pt x="892" y="792"/>
                  </a:lnTo>
                  <a:lnTo>
                    <a:pt x="820" y="762"/>
                  </a:lnTo>
                  <a:lnTo>
                    <a:pt x="64" y="762"/>
                  </a:lnTo>
                  <a:lnTo>
                    <a:pt x="64" y="714"/>
                  </a:lnTo>
                  <a:lnTo>
                    <a:pt x="64" y="714"/>
                  </a:lnTo>
                  <a:lnTo>
                    <a:pt x="64" y="708"/>
                  </a:lnTo>
                  <a:lnTo>
                    <a:pt x="60" y="702"/>
                  </a:lnTo>
                  <a:lnTo>
                    <a:pt x="60" y="702"/>
                  </a:lnTo>
                  <a:lnTo>
                    <a:pt x="54" y="698"/>
                  </a:lnTo>
                  <a:lnTo>
                    <a:pt x="48" y="698"/>
                  </a:lnTo>
                  <a:lnTo>
                    <a:pt x="0" y="698"/>
                  </a:lnTo>
                  <a:lnTo>
                    <a:pt x="0" y="206"/>
                  </a:lnTo>
                  <a:lnTo>
                    <a:pt x="48" y="206"/>
                  </a:lnTo>
                  <a:lnTo>
                    <a:pt x="48" y="206"/>
                  </a:lnTo>
                  <a:lnTo>
                    <a:pt x="54" y="204"/>
                  </a:lnTo>
                  <a:lnTo>
                    <a:pt x="60" y="200"/>
                  </a:lnTo>
                  <a:lnTo>
                    <a:pt x="60" y="200"/>
                  </a:lnTo>
                  <a:lnTo>
                    <a:pt x="64" y="194"/>
                  </a:lnTo>
                  <a:lnTo>
                    <a:pt x="64" y="190"/>
                  </a:lnTo>
                  <a:lnTo>
                    <a:pt x="64" y="142"/>
                  </a:lnTo>
                  <a:lnTo>
                    <a:pt x="824" y="142"/>
                  </a:lnTo>
                  <a:lnTo>
                    <a:pt x="824" y="142"/>
                  </a:lnTo>
                  <a:lnTo>
                    <a:pt x="910" y="106"/>
                  </a:lnTo>
                  <a:lnTo>
                    <a:pt x="992" y="76"/>
                  </a:lnTo>
                  <a:lnTo>
                    <a:pt x="1066" y="52"/>
                  </a:lnTo>
                  <a:lnTo>
                    <a:pt x="1138" y="32"/>
                  </a:lnTo>
                  <a:lnTo>
                    <a:pt x="1204" y="18"/>
                  </a:lnTo>
                  <a:lnTo>
                    <a:pt x="1270" y="8"/>
                  </a:lnTo>
                  <a:lnTo>
                    <a:pt x="1332" y="2"/>
                  </a:lnTo>
                  <a:lnTo>
                    <a:pt x="1394" y="0"/>
                  </a:lnTo>
                  <a:lnTo>
                    <a:pt x="1394" y="0"/>
                  </a:lnTo>
                  <a:lnTo>
                    <a:pt x="1456" y="2"/>
                  </a:lnTo>
                  <a:lnTo>
                    <a:pt x="1518" y="8"/>
                  </a:lnTo>
                  <a:lnTo>
                    <a:pt x="1584" y="18"/>
                  </a:lnTo>
                  <a:lnTo>
                    <a:pt x="1650" y="32"/>
                  </a:lnTo>
                  <a:lnTo>
                    <a:pt x="1722" y="52"/>
                  </a:lnTo>
                  <a:lnTo>
                    <a:pt x="1796" y="76"/>
                  </a:lnTo>
                  <a:lnTo>
                    <a:pt x="1876" y="106"/>
                  </a:lnTo>
                  <a:lnTo>
                    <a:pt x="1964" y="142"/>
                  </a:lnTo>
                  <a:lnTo>
                    <a:pt x="2788" y="142"/>
                  </a:lnTo>
                  <a:lnTo>
                    <a:pt x="2788" y="190"/>
                  </a:lnTo>
                  <a:lnTo>
                    <a:pt x="2788" y="190"/>
                  </a:lnTo>
                  <a:lnTo>
                    <a:pt x="2790" y="194"/>
                  </a:lnTo>
                  <a:lnTo>
                    <a:pt x="2794" y="200"/>
                  </a:lnTo>
                  <a:lnTo>
                    <a:pt x="2794" y="200"/>
                  </a:lnTo>
                  <a:lnTo>
                    <a:pt x="2800" y="204"/>
                  </a:lnTo>
                  <a:lnTo>
                    <a:pt x="2804" y="206"/>
                  </a:lnTo>
                  <a:lnTo>
                    <a:pt x="2852" y="206"/>
                  </a:lnTo>
                  <a:lnTo>
                    <a:pt x="2852" y="698"/>
                  </a:lnTo>
                  <a:lnTo>
                    <a:pt x="2804" y="698"/>
                  </a:lnTo>
                  <a:lnTo>
                    <a:pt x="2804" y="698"/>
                  </a:lnTo>
                  <a:lnTo>
                    <a:pt x="2800" y="698"/>
                  </a:lnTo>
                  <a:lnTo>
                    <a:pt x="2794" y="702"/>
                  </a:lnTo>
                  <a:lnTo>
                    <a:pt x="2794" y="702"/>
                  </a:lnTo>
                  <a:lnTo>
                    <a:pt x="2790" y="708"/>
                  </a:lnTo>
                  <a:lnTo>
                    <a:pt x="2788" y="714"/>
                  </a:lnTo>
                  <a:lnTo>
                    <a:pt x="2788" y="762"/>
                  </a:lnTo>
                  <a:lnTo>
                    <a:pt x="1966" y="762"/>
                  </a:lnTo>
                  <a:lnTo>
                    <a:pt x="1966" y="762"/>
                  </a:lnTo>
                  <a:lnTo>
                    <a:pt x="1894" y="792"/>
                  </a:lnTo>
                  <a:lnTo>
                    <a:pt x="1822" y="818"/>
                  </a:lnTo>
                  <a:lnTo>
                    <a:pt x="1750" y="840"/>
                  </a:lnTo>
                  <a:lnTo>
                    <a:pt x="1678" y="858"/>
                  </a:lnTo>
                  <a:lnTo>
                    <a:pt x="1606" y="872"/>
                  </a:lnTo>
                  <a:lnTo>
                    <a:pt x="1536" y="884"/>
                  </a:lnTo>
                  <a:lnTo>
                    <a:pt x="1464" y="890"/>
                  </a:lnTo>
                  <a:lnTo>
                    <a:pt x="1392" y="892"/>
                  </a:lnTo>
                  <a:lnTo>
                    <a:pt x="1392" y="892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Freeform 6"/>
            <p:cNvSpPr/>
            <p:nvPr userDrawn="1"/>
          </p:nvSpPr>
          <p:spPr bwMode="auto">
            <a:xfrm>
              <a:off x="3908425" y="1001491"/>
              <a:ext cx="4375150" cy="1263650"/>
            </a:xfrm>
            <a:custGeom>
              <a:avLst/>
              <a:gdLst>
                <a:gd name="T0" fmla="*/ 0 w 2756"/>
                <a:gd name="T1" fmla="*/ 602 h 796"/>
                <a:gd name="T2" fmla="*/ 24 w 2756"/>
                <a:gd name="T3" fmla="*/ 606 h 796"/>
                <a:gd name="T4" fmla="*/ 46 w 2756"/>
                <a:gd name="T5" fmla="*/ 620 h 796"/>
                <a:gd name="T6" fmla="*/ 54 w 2756"/>
                <a:gd name="T7" fmla="*/ 630 h 796"/>
                <a:gd name="T8" fmla="*/ 64 w 2756"/>
                <a:gd name="T9" fmla="*/ 654 h 796"/>
                <a:gd name="T10" fmla="*/ 782 w 2756"/>
                <a:gd name="T11" fmla="*/ 666 h 796"/>
                <a:gd name="T12" fmla="*/ 854 w 2756"/>
                <a:gd name="T13" fmla="*/ 696 h 796"/>
                <a:gd name="T14" fmla="*/ 994 w 2756"/>
                <a:gd name="T15" fmla="*/ 744 h 796"/>
                <a:gd name="T16" fmla="*/ 1134 w 2756"/>
                <a:gd name="T17" fmla="*/ 778 h 796"/>
                <a:gd name="T18" fmla="*/ 1274 w 2756"/>
                <a:gd name="T19" fmla="*/ 794 h 796"/>
                <a:gd name="T20" fmla="*/ 1414 w 2756"/>
                <a:gd name="T21" fmla="*/ 794 h 796"/>
                <a:gd name="T22" fmla="*/ 1556 w 2756"/>
                <a:gd name="T23" fmla="*/ 778 h 796"/>
                <a:gd name="T24" fmla="*/ 1696 w 2756"/>
                <a:gd name="T25" fmla="*/ 744 h 796"/>
                <a:gd name="T26" fmla="*/ 1836 w 2756"/>
                <a:gd name="T27" fmla="*/ 696 h 796"/>
                <a:gd name="T28" fmla="*/ 2692 w 2756"/>
                <a:gd name="T29" fmla="*/ 666 h 796"/>
                <a:gd name="T30" fmla="*/ 2694 w 2756"/>
                <a:gd name="T31" fmla="*/ 654 h 796"/>
                <a:gd name="T32" fmla="*/ 2704 w 2756"/>
                <a:gd name="T33" fmla="*/ 630 h 796"/>
                <a:gd name="T34" fmla="*/ 2712 w 2756"/>
                <a:gd name="T35" fmla="*/ 620 h 796"/>
                <a:gd name="T36" fmla="*/ 2732 w 2756"/>
                <a:gd name="T37" fmla="*/ 606 h 796"/>
                <a:gd name="T38" fmla="*/ 2756 w 2756"/>
                <a:gd name="T39" fmla="*/ 602 h 796"/>
                <a:gd name="T40" fmla="*/ 2756 w 2756"/>
                <a:gd name="T41" fmla="*/ 206 h 796"/>
                <a:gd name="T42" fmla="*/ 2732 w 2756"/>
                <a:gd name="T43" fmla="*/ 200 h 796"/>
                <a:gd name="T44" fmla="*/ 2712 w 2756"/>
                <a:gd name="T45" fmla="*/ 186 h 796"/>
                <a:gd name="T46" fmla="*/ 2704 w 2756"/>
                <a:gd name="T47" fmla="*/ 176 h 796"/>
                <a:gd name="T48" fmla="*/ 2694 w 2756"/>
                <a:gd name="T49" fmla="*/ 154 h 796"/>
                <a:gd name="T50" fmla="*/ 1906 w 2756"/>
                <a:gd name="T51" fmla="*/ 142 h 796"/>
                <a:gd name="T52" fmla="*/ 1824 w 2756"/>
                <a:gd name="T53" fmla="*/ 108 h 796"/>
                <a:gd name="T54" fmla="*/ 1674 w 2756"/>
                <a:gd name="T55" fmla="*/ 54 h 796"/>
                <a:gd name="T56" fmla="*/ 1538 w 2756"/>
                <a:gd name="T57" fmla="*/ 20 h 796"/>
                <a:gd name="T58" fmla="*/ 1410 w 2756"/>
                <a:gd name="T59" fmla="*/ 2 h 796"/>
                <a:gd name="T60" fmla="*/ 1282 w 2756"/>
                <a:gd name="T61" fmla="*/ 2 h 796"/>
                <a:gd name="T62" fmla="*/ 1154 w 2756"/>
                <a:gd name="T63" fmla="*/ 20 h 796"/>
                <a:gd name="T64" fmla="*/ 1016 w 2756"/>
                <a:gd name="T65" fmla="*/ 54 h 796"/>
                <a:gd name="T66" fmla="*/ 868 w 2756"/>
                <a:gd name="T67" fmla="*/ 108 h 796"/>
                <a:gd name="T68" fmla="*/ 64 w 2756"/>
                <a:gd name="T69" fmla="*/ 142 h 796"/>
                <a:gd name="T70" fmla="*/ 64 w 2756"/>
                <a:gd name="T71" fmla="*/ 154 h 796"/>
                <a:gd name="T72" fmla="*/ 54 w 2756"/>
                <a:gd name="T73" fmla="*/ 176 h 796"/>
                <a:gd name="T74" fmla="*/ 46 w 2756"/>
                <a:gd name="T75" fmla="*/ 186 h 796"/>
                <a:gd name="T76" fmla="*/ 24 w 2756"/>
                <a:gd name="T77" fmla="*/ 200 h 796"/>
                <a:gd name="T78" fmla="*/ 0 w 2756"/>
                <a:gd name="T79" fmla="*/ 206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56" h="796">
                  <a:moveTo>
                    <a:pt x="0" y="602"/>
                  </a:moveTo>
                  <a:lnTo>
                    <a:pt x="0" y="602"/>
                  </a:lnTo>
                  <a:lnTo>
                    <a:pt x="14" y="602"/>
                  </a:lnTo>
                  <a:lnTo>
                    <a:pt x="24" y="606"/>
                  </a:lnTo>
                  <a:lnTo>
                    <a:pt x="36" y="612"/>
                  </a:lnTo>
                  <a:lnTo>
                    <a:pt x="46" y="620"/>
                  </a:lnTo>
                  <a:lnTo>
                    <a:pt x="46" y="620"/>
                  </a:lnTo>
                  <a:lnTo>
                    <a:pt x="54" y="630"/>
                  </a:lnTo>
                  <a:lnTo>
                    <a:pt x="60" y="642"/>
                  </a:lnTo>
                  <a:lnTo>
                    <a:pt x="64" y="654"/>
                  </a:lnTo>
                  <a:lnTo>
                    <a:pt x="64" y="666"/>
                  </a:lnTo>
                  <a:lnTo>
                    <a:pt x="782" y="666"/>
                  </a:lnTo>
                  <a:lnTo>
                    <a:pt x="782" y="666"/>
                  </a:lnTo>
                  <a:lnTo>
                    <a:pt x="854" y="696"/>
                  </a:lnTo>
                  <a:lnTo>
                    <a:pt x="924" y="722"/>
                  </a:lnTo>
                  <a:lnTo>
                    <a:pt x="994" y="744"/>
                  </a:lnTo>
                  <a:lnTo>
                    <a:pt x="1064" y="762"/>
                  </a:lnTo>
                  <a:lnTo>
                    <a:pt x="1134" y="778"/>
                  </a:lnTo>
                  <a:lnTo>
                    <a:pt x="1204" y="788"/>
                  </a:lnTo>
                  <a:lnTo>
                    <a:pt x="1274" y="794"/>
                  </a:lnTo>
                  <a:lnTo>
                    <a:pt x="1344" y="796"/>
                  </a:lnTo>
                  <a:lnTo>
                    <a:pt x="1414" y="794"/>
                  </a:lnTo>
                  <a:lnTo>
                    <a:pt x="1486" y="788"/>
                  </a:lnTo>
                  <a:lnTo>
                    <a:pt x="1556" y="778"/>
                  </a:lnTo>
                  <a:lnTo>
                    <a:pt x="1626" y="762"/>
                  </a:lnTo>
                  <a:lnTo>
                    <a:pt x="1696" y="744"/>
                  </a:lnTo>
                  <a:lnTo>
                    <a:pt x="1766" y="722"/>
                  </a:lnTo>
                  <a:lnTo>
                    <a:pt x="1836" y="696"/>
                  </a:lnTo>
                  <a:lnTo>
                    <a:pt x="1906" y="666"/>
                  </a:lnTo>
                  <a:lnTo>
                    <a:pt x="2692" y="666"/>
                  </a:lnTo>
                  <a:lnTo>
                    <a:pt x="2692" y="666"/>
                  </a:lnTo>
                  <a:lnTo>
                    <a:pt x="2694" y="654"/>
                  </a:lnTo>
                  <a:lnTo>
                    <a:pt x="2698" y="642"/>
                  </a:lnTo>
                  <a:lnTo>
                    <a:pt x="2704" y="630"/>
                  </a:lnTo>
                  <a:lnTo>
                    <a:pt x="2712" y="620"/>
                  </a:lnTo>
                  <a:lnTo>
                    <a:pt x="2712" y="620"/>
                  </a:lnTo>
                  <a:lnTo>
                    <a:pt x="2722" y="612"/>
                  </a:lnTo>
                  <a:lnTo>
                    <a:pt x="2732" y="606"/>
                  </a:lnTo>
                  <a:lnTo>
                    <a:pt x="2744" y="602"/>
                  </a:lnTo>
                  <a:lnTo>
                    <a:pt x="2756" y="602"/>
                  </a:lnTo>
                  <a:lnTo>
                    <a:pt x="2756" y="206"/>
                  </a:lnTo>
                  <a:lnTo>
                    <a:pt x="2756" y="206"/>
                  </a:lnTo>
                  <a:lnTo>
                    <a:pt x="2744" y="204"/>
                  </a:lnTo>
                  <a:lnTo>
                    <a:pt x="2732" y="200"/>
                  </a:lnTo>
                  <a:lnTo>
                    <a:pt x="2722" y="194"/>
                  </a:lnTo>
                  <a:lnTo>
                    <a:pt x="2712" y="186"/>
                  </a:lnTo>
                  <a:lnTo>
                    <a:pt x="2712" y="186"/>
                  </a:lnTo>
                  <a:lnTo>
                    <a:pt x="2704" y="176"/>
                  </a:lnTo>
                  <a:lnTo>
                    <a:pt x="2698" y="166"/>
                  </a:lnTo>
                  <a:lnTo>
                    <a:pt x="2694" y="154"/>
                  </a:lnTo>
                  <a:lnTo>
                    <a:pt x="2692" y="142"/>
                  </a:lnTo>
                  <a:lnTo>
                    <a:pt x="1906" y="142"/>
                  </a:lnTo>
                  <a:lnTo>
                    <a:pt x="1906" y="142"/>
                  </a:lnTo>
                  <a:lnTo>
                    <a:pt x="1824" y="108"/>
                  </a:lnTo>
                  <a:lnTo>
                    <a:pt x="1748" y="80"/>
                  </a:lnTo>
                  <a:lnTo>
                    <a:pt x="1674" y="54"/>
                  </a:lnTo>
                  <a:lnTo>
                    <a:pt x="1606" y="34"/>
                  </a:lnTo>
                  <a:lnTo>
                    <a:pt x="1538" y="20"/>
                  </a:lnTo>
                  <a:lnTo>
                    <a:pt x="1472" y="8"/>
                  </a:lnTo>
                  <a:lnTo>
                    <a:pt x="1410" y="2"/>
                  </a:lnTo>
                  <a:lnTo>
                    <a:pt x="1346" y="0"/>
                  </a:lnTo>
                  <a:lnTo>
                    <a:pt x="1282" y="2"/>
                  </a:lnTo>
                  <a:lnTo>
                    <a:pt x="1218" y="8"/>
                  </a:lnTo>
                  <a:lnTo>
                    <a:pt x="1154" y="20"/>
                  </a:lnTo>
                  <a:lnTo>
                    <a:pt x="1086" y="34"/>
                  </a:lnTo>
                  <a:lnTo>
                    <a:pt x="1016" y="54"/>
                  </a:lnTo>
                  <a:lnTo>
                    <a:pt x="944" y="80"/>
                  </a:lnTo>
                  <a:lnTo>
                    <a:pt x="868" y="108"/>
                  </a:lnTo>
                  <a:lnTo>
                    <a:pt x="786" y="142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4" y="154"/>
                  </a:lnTo>
                  <a:lnTo>
                    <a:pt x="60" y="166"/>
                  </a:lnTo>
                  <a:lnTo>
                    <a:pt x="54" y="176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36" y="194"/>
                  </a:lnTo>
                  <a:lnTo>
                    <a:pt x="24" y="200"/>
                  </a:lnTo>
                  <a:lnTo>
                    <a:pt x="14" y="204"/>
                  </a:lnTo>
                  <a:lnTo>
                    <a:pt x="0" y="206"/>
                  </a:lnTo>
                  <a:lnTo>
                    <a:pt x="0" y="602"/>
                  </a:lnTo>
                  <a:close/>
                </a:path>
              </a:pathLst>
            </a:custGeom>
            <a:noFill/>
            <a:ln w="50800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</p:grpSp>
      <p:cxnSp>
        <p:nvCxnSpPr>
          <p:cNvPr id="4" name="Straight Connector 3"/>
          <p:cNvCxnSpPr/>
          <p:nvPr userDrawn="1"/>
        </p:nvCxnSpPr>
        <p:spPr>
          <a:xfrm flipH="1">
            <a:off x="8551386" y="3237988"/>
            <a:ext cx="36406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1" y="3237988"/>
            <a:ext cx="36406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Tm="3000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90185"/>
            <a:ext cx="9144000" cy="29083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162926" y="5476359"/>
            <a:ext cx="386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prstClr val="white">
                    <a:lumMod val="85000"/>
                  </a:prst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www.goodpello.com</a:t>
            </a:r>
            <a:endParaRPr lang="ko-KR" altLang="en-US" dirty="0">
              <a:solidFill>
                <a:prstClr val="white">
                  <a:lumMod val="85000"/>
                </a:prstClr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grpSp>
        <p:nvGrpSpPr>
          <p:cNvPr id="10" name="그룹 9"/>
          <p:cNvGrpSpPr/>
          <p:nvPr userDrawn="1"/>
        </p:nvGrpSpPr>
        <p:grpSpPr>
          <a:xfrm>
            <a:off x="3657600" y="5661025"/>
            <a:ext cx="4876800" cy="0"/>
            <a:chOff x="2105025" y="5566291"/>
            <a:chExt cx="4876800" cy="0"/>
          </a:xfrm>
        </p:grpSpPr>
        <p:cxnSp>
          <p:nvCxnSpPr>
            <p:cNvPr id="11" name="직선 연결선 10"/>
            <p:cNvCxnSpPr/>
            <p:nvPr userDrawn="1"/>
          </p:nvCxnSpPr>
          <p:spPr>
            <a:xfrm flipH="1">
              <a:off x="2105025" y="5566291"/>
              <a:ext cx="120015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 userDrawn="1"/>
          </p:nvCxnSpPr>
          <p:spPr>
            <a:xfrm flipH="1">
              <a:off x="5781675" y="5566291"/>
              <a:ext cx="120015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ransition spd="slow" advTm="3000"/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tags" Target="../tags/tag3.xml"/><Relationship Id="rId4" Type="http://schemas.openxmlformats.org/officeDocument/2006/relationships/image" Target="../media/image6.png"/><Relationship Id="rId3" Type="http://schemas.openxmlformats.org/officeDocument/2006/relationships/tags" Target="../tags/tag2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565590"/>
            <a:ext cx="12192000" cy="542909"/>
          </a:xfrm>
        </p:spPr>
        <p:txBody>
          <a:bodyPr/>
          <a:lstStyle/>
          <a:p>
            <a:r>
              <a:rPr lang="zh-CN" altLang="en-US" sz="6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南京市金陵汇文学校</a:t>
            </a:r>
            <a:endParaRPr lang="en-US" sz="6000" dirty="0">
              <a:solidFill>
                <a:schemeClr val="accent1">
                  <a:lumMod val="20000"/>
                  <a:lumOff val="8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9" name="텍스트 개체 틀 2"/>
          <p:cNvSpPr txBox="1"/>
          <p:nvPr/>
        </p:nvSpPr>
        <p:spPr>
          <a:xfrm>
            <a:off x="376517" y="3092731"/>
            <a:ext cx="11263255" cy="256476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42900" indent="-342900" algn="l">
              <a:buNone/>
              <a:defRPr lang="ko-KR" altLang="en-US" sz="2400" b="1" i="0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+mj-ea"/>
                <a:cs typeface="Tahoma" panose="020B0604030504040204" pitchFamily="34" charset="0"/>
              </a:defRPr>
            </a:lvl1pPr>
          </a:lstStyle>
          <a:p>
            <a:pPr marL="0" indent="0" algn="ctr">
              <a:lnSpc>
                <a:spcPts val="10000"/>
              </a:lnSpc>
              <a:spcBef>
                <a:spcPct val="0"/>
              </a:spcBef>
              <a:defRPr/>
            </a:pPr>
            <a:r>
              <a:rPr lang="en-US" altLang="zh-CN" sz="5400" dirty="0" smtClean="0">
                <a:solidFill>
                  <a:schemeClr val="tx1"/>
                </a:solidFill>
              </a:rPr>
              <a:t>2020</a:t>
            </a:r>
            <a:r>
              <a:rPr lang="zh-CN" sz="5400" dirty="0" smtClean="0">
                <a:solidFill>
                  <a:schemeClr val="tx1"/>
                </a:solidFill>
              </a:rPr>
              <a:t>年</a:t>
            </a:r>
            <a:r>
              <a:rPr lang="zh-CN" altLang="zh-CN" sz="5400" dirty="0" smtClean="0">
                <a:solidFill>
                  <a:schemeClr val="tx1"/>
                </a:solidFill>
              </a:rPr>
              <a:t>小</a:t>
            </a:r>
            <a:r>
              <a:rPr lang="zh-CN" altLang="zh-CN" sz="5400" dirty="0" smtClean="0">
                <a:solidFill>
                  <a:schemeClr val="tx1"/>
                </a:solidFill>
              </a:rPr>
              <a:t>升</a:t>
            </a:r>
            <a:r>
              <a:rPr lang="zh-CN" altLang="zh-CN" sz="5400" dirty="0" smtClean="0">
                <a:solidFill>
                  <a:schemeClr val="tx1"/>
                </a:solidFill>
              </a:rPr>
              <a:t>初网报</a:t>
            </a:r>
            <a:endParaRPr lang="en-US" altLang="zh-CN" sz="54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ts val="10000"/>
              </a:lnSpc>
              <a:spcBef>
                <a:spcPct val="0"/>
              </a:spcBef>
              <a:defRPr/>
            </a:pPr>
            <a:r>
              <a:rPr lang="zh-CN" altLang="zh-CN" sz="5400" dirty="0" smtClean="0">
                <a:solidFill>
                  <a:schemeClr val="tx1"/>
                </a:solidFill>
              </a:rPr>
              <a:t>操作手册</a:t>
            </a:r>
            <a:endParaRPr lang="en-US" altLang="ko-KR" sz="5400" b="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987260" y="145803"/>
            <a:ext cx="1846152" cy="179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796065"/>
            <a:ext cx="12192000" cy="412500"/>
          </a:xfrm>
        </p:spPr>
        <p:txBody>
          <a:bodyPr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填报资料准备（网报时无需上传照片）</a:t>
            </a:r>
            <a:endParaRPr lang="zh-CN" altLang="en-US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ahoma" panose="020B0604030504040204" pitchFamily="34" charset="0"/>
            </a:endParaRPr>
          </a:p>
        </p:txBody>
      </p:sp>
      <p:pic>
        <p:nvPicPr>
          <p:cNvPr id="45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849413" y="0"/>
            <a:ext cx="1342587" cy="130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560070" y="1618298"/>
            <a:ext cx="10290175" cy="43999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</a:rPr>
              <a:t>1</a:t>
            </a:r>
            <a:r>
              <a:rPr lang="en-US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</a:rPr>
              <a:t>.</a:t>
            </a:r>
            <a:r>
              <a:rPr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</a:rPr>
              <a:t>孩子身份证号码、房产证地址、户口本地址。</a:t>
            </a:r>
            <a:endParaRPr sz="2000" b="1" dirty="0" smtClean="0">
              <a:solidFill>
                <a:srgbClr val="333333"/>
              </a:solidFill>
              <a:latin typeface="+mn-ea"/>
              <a:cs typeface="宋体" panose="02010600030101010101" pitchFamily="2" charset="-122"/>
            </a:endParaRP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</a:rPr>
              <a:t>2</a:t>
            </a:r>
            <a:r>
              <a:rPr lang="en-US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</a:rPr>
              <a:t>.</a:t>
            </a:r>
            <a:r>
              <a:rPr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</a:rPr>
              <a:t>孩子身高尺寸（厘米），体重数据（公斤）</a:t>
            </a:r>
            <a:r>
              <a:rPr lang="zh-CN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</a:rPr>
              <a:t>。（预订校服，不会立刻下单购买，放心）</a:t>
            </a:r>
            <a:endParaRPr sz="2000" b="1" dirty="0" smtClean="0">
              <a:solidFill>
                <a:srgbClr val="333333"/>
              </a:solidFill>
              <a:latin typeface="+mn-ea"/>
              <a:cs typeface="宋体" panose="02010600030101010101" pitchFamily="2" charset="-122"/>
            </a:endParaRP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</a:rPr>
              <a:t>3</a:t>
            </a:r>
            <a:r>
              <a:rPr lang="en-US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</a:rPr>
              <a:t>.</a:t>
            </a:r>
            <a:r>
              <a:rPr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</a:rPr>
              <a:t>孩子四到六年级成长脚印，语数外体育综合评价栏等第</a:t>
            </a:r>
            <a:r>
              <a:rPr lang="zh-CN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</a:rPr>
              <a:t>。</a:t>
            </a:r>
            <a:endParaRPr sz="2000" b="1" dirty="0" smtClean="0">
              <a:solidFill>
                <a:srgbClr val="333333"/>
              </a:solidFill>
              <a:latin typeface="+mn-ea"/>
              <a:cs typeface="宋体" panose="02010600030101010101" pitchFamily="2" charset="-122"/>
            </a:endParaRP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</a:rPr>
              <a:t>4</a:t>
            </a:r>
            <a:r>
              <a:rPr lang="en-US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</a:rPr>
              <a:t>.</a:t>
            </a:r>
            <a:r>
              <a:rPr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</a:rPr>
              <a:t>孩子四到六年级语数外免考情况（选填）</a:t>
            </a:r>
            <a:r>
              <a:rPr lang="zh-CN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</a:rPr>
              <a:t>。</a:t>
            </a:r>
            <a:endParaRPr sz="2000" b="1" dirty="0" smtClean="0">
              <a:solidFill>
                <a:srgbClr val="333333"/>
              </a:solidFill>
              <a:latin typeface="+mn-ea"/>
              <a:cs typeface="宋体" panose="02010600030101010101" pitchFamily="2" charset="-122"/>
            </a:endParaRP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</a:rPr>
              <a:t>5</a:t>
            </a:r>
            <a:r>
              <a:rPr lang="en-US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</a:rPr>
              <a:t>.</a:t>
            </a:r>
            <a:r>
              <a:rPr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</a:rPr>
              <a:t>孩子四到六年级校内综合荣誉（市、区、校三好生、优少、区之星、学习之星次数）</a:t>
            </a:r>
            <a:r>
              <a:rPr lang="zh-CN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</a:rPr>
              <a:t>。</a:t>
            </a:r>
            <a:endParaRPr sz="2000" b="1" dirty="0" smtClean="0">
              <a:solidFill>
                <a:srgbClr val="333333"/>
              </a:solidFill>
              <a:latin typeface="+mn-ea"/>
              <a:cs typeface="宋体" panose="02010600030101010101" pitchFamily="2" charset="-122"/>
            </a:endParaRP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</a:rPr>
              <a:t>6</a:t>
            </a:r>
            <a:r>
              <a:rPr lang="en-US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</a:rPr>
              <a:t>.</a:t>
            </a:r>
            <a:r>
              <a:rPr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  <a:sym typeface="+mn-ea"/>
              </a:rPr>
              <a:t>孩子在学校或班级担任过的职务。</a:t>
            </a:r>
            <a:r>
              <a:rPr lang="zh-CN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  <a:sym typeface="+mn-ea"/>
              </a:rPr>
              <a:t>（选填）</a:t>
            </a:r>
            <a:endParaRPr sz="2000" b="1" dirty="0" smtClean="0">
              <a:solidFill>
                <a:srgbClr val="333333"/>
              </a:solidFill>
              <a:latin typeface="+mn-ea"/>
              <a:cs typeface="宋体" panose="02010600030101010101" pitchFamily="2" charset="-122"/>
            </a:endParaRP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</a:rPr>
              <a:t>7</a:t>
            </a:r>
            <a:r>
              <a:rPr lang="en-US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</a:rPr>
              <a:t>.</a:t>
            </a:r>
            <a:r>
              <a:rPr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  <a:sym typeface="+mn-ea"/>
              </a:rPr>
              <a:t>孩子特长、爱好等（</a:t>
            </a:r>
            <a:r>
              <a:rPr lang="zh-CN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  <a:sym typeface="+mn-ea"/>
              </a:rPr>
              <a:t>选填。</a:t>
            </a:r>
            <a:r>
              <a:rPr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  <a:sym typeface="+mn-ea"/>
              </a:rPr>
              <a:t>每条字数限制：含标点在内15个汉字以内，限10条）</a:t>
            </a:r>
            <a:r>
              <a:rPr lang="zh-CN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  <a:sym typeface="+mn-ea"/>
              </a:rPr>
              <a:t>。</a:t>
            </a:r>
            <a:endParaRPr sz="2000" b="1" dirty="0" smtClean="0">
              <a:solidFill>
                <a:srgbClr val="333333"/>
              </a:solidFill>
              <a:latin typeface="+mn-ea"/>
              <a:cs typeface="宋体" panose="02010600030101010101" pitchFamily="2" charset="-122"/>
            </a:endParaRPr>
          </a:p>
        </p:txBody>
      </p:sp>
      <p:sp>
        <p:nvSpPr>
          <p:cNvPr id="456" name="矩形 455"/>
          <p:cNvSpPr/>
          <p:nvPr/>
        </p:nvSpPr>
        <p:spPr>
          <a:xfrm>
            <a:off x="343766" y="264466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招生报名手机端操作流程</a:t>
            </a:r>
            <a:endParaRPr lang="en-US" b="1" dirty="0">
              <a:latin typeface="黑体" panose="02010609060101010101" pitchFamily="49" charset="-122"/>
              <a:ea typeface="黑体" panose="02010609060101010101" pitchFamily="49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70930" y="2112010"/>
            <a:ext cx="5224780" cy="315531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796065"/>
            <a:ext cx="12192000" cy="412500"/>
          </a:xfrm>
        </p:spPr>
        <p:txBody>
          <a:bodyPr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注册报名</a:t>
            </a:r>
            <a:endParaRPr lang="en-US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ahoma" panose="020B0604030504040204" pitchFamily="34" charset="0"/>
            </a:endParaRPr>
          </a:p>
        </p:txBody>
      </p:sp>
      <p:pic>
        <p:nvPicPr>
          <p:cNvPr id="455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49413" y="0"/>
            <a:ext cx="1342587" cy="130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45720" y="3719419"/>
            <a:ext cx="5631180" cy="2676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宋体" panose="02010600030101010101" pitchFamily="2" charset="-122"/>
              </a:rPr>
              <a:t>仔细阅读本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宋体" panose="02010600030101010101" pitchFamily="2" charset="-122"/>
              </a:rPr>
              <a:t>手册，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宋体" panose="02010600030101010101" pitchFamily="2" charset="-122"/>
              </a:rPr>
              <a:t>准备好相应资料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ea"/>
                <a:cs typeface="宋体" panose="02010600030101010101" pitchFamily="2" charset="-122"/>
              </a:rPr>
              <a:t>。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+mn-ea"/>
              <a:cs typeface="宋体" panose="02010600030101010101" pitchFamily="2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n-ea"/>
                <a:cs typeface="宋体" panose="02010600030101010101" pitchFamily="2" charset="-122"/>
              </a:rPr>
              <a:t>扫描上面的二维码或点击链接进入注册界面。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+mn-ea"/>
              <a:cs typeface="宋体" panose="02010600030101010101" pitchFamily="2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lang="zh-CN" altLang="en-US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  <a:sym typeface="+mn-ea"/>
              </a:rPr>
              <a:t>报名链接：</a:t>
            </a:r>
            <a:r>
              <a:rPr lang="en-US" altLang="zh-CN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  <a:sym typeface="+mn-ea"/>
              </a:rPr>
              <a:t>http://180.101.233.69:83/</a:t>
            </a:r>
            <a:endParaRPr lang="en-US" altLang="zh-CN" sz="2000" b="1" dirty="0" smtClean="0">
              <a:solidFill>
                <a:srgbClr val="333333"/>
              </a:solidFill>
              <a:latin typeface="+mn-ea"/>
              <a:cs typeface="宋体" panose="02010600030101010101" pitchFamily="2" charset="-122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r>
              <a:rPr lang="zh-CN" altLang="en-US" sz="2000" b="1" dirty="0" smtClean="0">
                <a:ln>
                  <a:noFill/>
                </a:ln>
                <a:solidFill>
                  <a:srgbClr val="333333"/>
                </a:solidFill>
                <a:effectLst/>
                <a:latin typeface="+mn-ea"/>
                <a:cs typeface="宋体" panose="02010600030101010101" pitchFamily="2" charset="-122"/>
                <a:sym typeface="+mn-ea"/>
              </a:rPr>
              <a:t>信息填报在手机移动端和电脑端均可完成。</a:t>
            </a:r>
            <a:endParaRPr lang="zh-CN" altLang="en-US" sz="2000" b="1" dirty="0" smtClean="0">
              <a:ln>
                <a:noFill/>
              </a:ln>
              <a:solidFill>
                <a:srgbClr val="333333"/>
              </a:solidFill>
              <a:effectLst/>
              <a:latin typeface="+mn-ea"/>
              <a:cs typeface="宋体" panose="02010600030101010101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</a:pP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4753" name="图片 2" descr="2020汇文招生二维码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479736" y="1610359"/>
            <a:ext cx="2162288" cy="2162288"/>
          </a:xfrm>
          <a:prstGeom prst="rect">
            <a:avLst/>
          </a:prstGeom>
          <a:noFill/>
        </p:spPr>
      </p:pic>
      <p:sp>
        <p:nvSpPr>
          <p:cNvPr id="456" name="矩形 455"/>
          <p:cNvSpPr/>
          <p:nvPr/>
        </p:nvSpPr>
        <p:spPr>
          <a:xfrm>
            <a:off x="343766" y="264466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招生报名手机端操作流程</a:t>
            </a:r>
            <a:endParaRPr lang="en-US" b="1" dirty="0">
              <a:latin typeface="黑体" panose="02010609060101010101" pitchFamily="49" charset="-122"/>
              <a:ea typeface="黑体" panose="02010609060101010101" pitchFamily="49" charset="-122"/>
              <a:cs typeface="Tahoma" panose="020B060403050404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23150" y="3230880"/>
            <a:ext cx="1243330" cy="5416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7415" y="1689735"/>
            <a:ext cx="8867775" cy="571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135" y="3372485"/>
            <a:ext cx="3629025" cy="11906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796065"/>
            <a:ext cx="12192000" cy="412500"/>
          </a:xfrm>
        </p:spPr>
        <p:txBody>
          <a:bodyPr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预览与提交</a:t>
            </a:r>
            <a:endParaRPr lang="zh-CN" altLang="en-US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ahoma" panose="020B0604030504040204" pitchFamily="34" charset="0"/>
            </a:endParaRPr>
          </a:p>
        </p:txBody>
      </p:sp>
      <p:pic>
        <p:nvPicPr>
          <p:cNvPr id="4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9413" y="0"/>
            <a:ext cx="1342587" cy="130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343498" y="1620429"/>
            <a:ext cx="4399878" cy="40614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l"/>
            </a:pPr>
            <a:r>
              <a:rPr lang="zh-CN" altLang="en-US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  <a:sym typeface="+mn-ea"/>
              </a:rPr>
              <a:t>如实填写学生信息 。</a:t>
            </a:r>
            <a:endParaRPr lang="en-US" altLang="zh-CN" sz="2000" b="1" dirty="0" smtClean="0">
              <a:solidFill>
                <a:srgbClr val="333333"/>
              </a:solidFill>
              <a:latin typeface="+mn-ea"/>
              <a:cs typeface="宋体" panose="02010600030101010101" pitchFamily="2" charset="-122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l"/>
            </a:pPr>
            <a:endParaRPr lang="en-US" altLang="zh-CN" sz="2000" b="1" dirty="0" smtClean="0">
              <a:solidFill>
                <a:srgbClr val="333333"/>
              </a:solidFill>
              <a:latin typeface="+mn-ea"/>
              <a:cs typeface="宋体" panose="02010600030101010101" pitchFamily="2" charset="-122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l"/>
            </a:pPr>
            <a:r>
              <a:rPr lang="zh-CN" altLang="en-US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</a:rPr>
              <a:t>确认输入无误，先预览，后提交。预览时，根据信息反馈和红框报错提示，重新修改</a:t>
            </a:r>
            <a:r>
              <a:rPr lang="zh-CN" altLang="en-US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</a:rPr>
              <a:t>。</a:t>
            </a:r>
            <a:endParaRPr lang="zh-CN" altLang="en-US" sz="2000" b="1" dirty="0" smtClean="0">
              <a:solidFill>
                <a:srgbClr val="333333"/>
              </a:solidFill>
              <a:latin typeface="+mn-ea"/>
              <a:cs typeface="宋体" panose="02010600030101010101" pitchFamily="2" charset="-122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l"/>
            </a:pPr>
            <a:endParaRPr lang="zh-CN" altLang="en-US" sz="2000" b="1" dirty="0" smtClean="0">
              <a:solidFill>
                <a:srgbClr val="333333"/>
              </a:solidFill>
              <a:latin typeface="+mn-ea"/>
              <a:cs typeface="宋体" panose="02010600030101010101" pitchFamily="2" charset="-122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l"/>
            </a:pPr>
            <a:r>
              <a:rPr lang="zh-CN" altLang="en-US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</a:rPr>
              <a:t>信息没有填完全时，可以先暂存，先不预览、提交）</a:t>
            </a:r>
            <a:endParaRPr lang="en-US" altLang="zh-CN" sz="2000" b="1" dirty="0" smtClean="0">
              <a:solidFill>
                <a:srgbClr val="333333"/>
              </a:solidFill>
              <a:latin typeface="+mn-ea"/>
              <a:cs typeface="宋体" panose="02010600030101010101" pitchFamily="2" charset="-122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l"/>
            </a:pPr>
            <a:endParaRPr lang="en-US" altLang="zh-CN" sz="2000" b="1" dirty="0" smtClean="0">
              <a:solidFill>
                <a:srgbClr val="333333"/>
              </a:solidFill>
              <a:latin typeface="+mn-ea"/>
              <a:cs typeface="宋体" panose="02010600030101010101" pitchFamily="2" charset="-122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l"/>
            </a:pPr>
            <a:r>
              <a:rPr lang="zh-CN" altLang="en-US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</a:rPr>
              <a:t>提交信息后，可再次登录。选择查看或再</a:t>
            </a:r>
            <a:r>
              <a:rPr lang="zh-CN" altLang="en-US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</a:rPr>
              <a:t>编辑，编辑完保存即可。</a:t>
            </a:r>
            <a:endParaRPr lang="en-US" altLang="zh-CN" sz="2000" b="1" dirty="0" smtClean="0">
              <a:solidFill>
                <a:srgbClr val="333333"/>
              </a:solidFill>
              <a:latin typeface="+mn-ea"/>
              <a:cs typeface="宋体" panose="02010600030101010101" pitchFamily="2" charset="-122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endParaRPr lang="en-US" altLang="zh-CN" sz="2000" b="1" dirty="0" smtClean="0">
              <a:solidFill>
                <a:srgbClr val="333333"/>
              </a:solidFill>
              <a:latin typeface="+mn-ea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56" name="矩形 455"/>
          <p:cNvSpPr/>
          <p:nvPr/>
        </p:nvSpPr>
        <p:spPr>
          <a:xfrm>
            <a:off x="343766" y="264466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招生报名手机端操作流程</a:t>
            </a:r>
            <a:endParaRPr lang="en-US" b="1" dirty="0">
              <a:latin typeface="黑体" panose="02010609060101010101" pitchFamily="49" charset="-122"/>
              <a:ea typeface="黑体" panose="02010609060101010101" pitchFamily="49" charset="-122"/>
              <a:cs typeface="Tahoma" panose="020B0604030504040204" pitchFamily="34" charset="0"/>
            </a:endParaRPr>
          </a:p>
        </p:txBody>
      </p:sp>
      <p:sp>
        <p:nvSpPr>
          <p:cNvPr id="9" name="speed"/>
          <p:cNvSpPr txBox="1">
            <a:spLocks noChangeArrowheads="1"/>
          </p:cNvSpPr>
          <p:nvPr/>
        </p:nvSpPr>
        <p:spPr bwMode="auto">
          <a:xfrm>
            <a:off x="6637235" y="1496634"/>
            <a:ext cx="3511786" cy="1930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>
              <a:defRPr kumimoji="1"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>
              <a:defRPr kumimoji="1"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>
              <a:defRPr kumimoji="1"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>
              <a:defRPr kumimoji="1"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algn="ctr" latinLnBrk="0"/>
            <a:r>
              <a:rPr lang="zh-CN" altLang="en-US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进度提示条</a:t>
            </a:r>
            <a:endParaRPr lang="zh-CN" altLang="en-US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35165" y="1801495"/>
            <a:ext cx="1607185" cy="699135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1020425" y="1689735"/>
            <a:ext cx="1170940" cy="699135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speed"/>
          <p:cNvSpPr txBox="1">
            <a:spLocks noChangeArrowheads="1"/>
          </p:cNvSpPr>
          <p:nvPr/>
        </p:nvSpPr>
        <p:spPr bwMode="auto">
          <a:xfrm>
            <a:off x="6601040" y="2948879"/>
            <a:ext cx="3511786" cy="1930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>
              <a:defRPr kumimoji="1"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>
              <a:defRPr kumimoji="1"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>
              <a:defRPr kumimoji="1"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>
              <a:defRPr kumimoji="1"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algn="ctr" latinLnBrk="0"/>
            <a:r>
              <a:rPr lang="zh-CN" altLang="en-US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预览按钮</a:t>
            </a:r>
            <a:endParaRPr lang="zh-CN" altLang="en-US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31225" y="3820160"/>
            <a:ext cx="1449705" cy="475615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8912860" y="4381500"/>
            <a:ext cx="0" cy="825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7474585" y="5207000"/>
            <a:ext cx="3803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/>
              <a:t>预览无误后，这个按钮会变成</a:t>
            </a:r>
            <a:r>
              <a:rPr lang="en-US" altLang="zh-CN"/>
              <a:t>“</a:t>
            </a:r>
            <a:r>
              <a:rPr lang="zh-CN" altLang="zh-CN"/>
              <a:t>提交</a:t>
            </a:r>
            <a:r>
              <a:rPr lang="en-US" altLang="zh-CN"/>
              <a:t>”</a:t>
            </a:r>
            <a:endParaRPr lang="en-US" altLang="zh-CN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796065"/>
            <a:ext cx="12192000" cy="412500"/>
          </a:xfrm>
        </p:spPr>
        <p:txBody>
          <a:bodyPr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关于校名输入的特别提醒</a:t>
            </a:r>
            <a:endParaRPr lang="zh-CN" altLang="en-US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ahoma" panose="020B0604030504040204" pitchFamily="34" charset="0"/>
            </a:endParaRPr>
          </a:p>
        </p:txBody>
      </p:sp>
      <p:pic>
        <p:nvPicPr>
          <p:cNvPr id="45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849413" y="0"/>
            <a:ext cx="1342587" cy="130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343535" y="1295718"/>
            <a:ext cx="4921885" cy="57543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342900" lvl="0" indent="-342900" algn="l" fontAlgn="base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  <a:sym typeface="+mn-ea"/>
              </a:rPr>
              <a:t>输入学校时候可输入两个字，会自动成成选择项。</a:t>
            </a:r>
            <a:endParaRPr lang="zh-CN" altLang="en-US" sz="2000" b="1" dirty="0" smtClean="0">
              <a:solidFill>
                <a:srgbClr val="333333"/>
              </a:solidFill>
              <a:latin typeface="+mn-ea"/>
              <a:cs typeface="宋体" panose="02010600030101010101" pitchFamily="2" charset="-122"/>
              <a:sym typeface="+mn-ea"/>
            </a:endParaRPr>
          </a:p>
          <a:p>
            <a:pPr marL="342900" lvl="0" indent="-342900" algn="l" fontAlgn="base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  <a:sym typeface="+mn-ea"/>
              </a:rPr>
              <a:t>比如输入</a:t>
            </a:r>
            <a:r>
              <a:rPr lang="en-US" altLang="zh-CN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  <a:sym typeface="+mn-ea"/>
              </a:rPr>
              <a:t>汇文</a:t>
            </a:r>
            <a:r>
              <a:rPr lang="en-US" altLang="zh-CN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  <a:sym typeface="+mn-ea"/>
              </a:rPr>
              <a:t>，选择弹出的学校名。</a:t>
            </a:r>
            <a:endParaRPr lang="zh-CN" altLang="en-US" sz="2000" b="1" dirty="0" smtClean="0">
              <a:solidFill>
                <a:srgbClr val="333333"/>
              </a:solidFill>
              <a:latin typeface="+mn-ea"/>
              <a:cs typeface="宋体" panose="02010600030101010101" pitchFamily="2" charset="-122"/>
              <a:sym typeface="+mn-ea"/>
            </a:endParaRPr>
          </a:p>
          <a:p>
            <a:pPr marL="342900" lvl="0" indent="-342900" algn="l" fontAlgn="base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  <a:sym typeface="+mn-ea"/>
              </a:rPr>
              <a:t>如果输入</a:t>
            </a:r>
            <a:r>
              <a:rPr lang="en-US" altLang="zh-CN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  <a:sym typeface="+mn-ea"/>
              </a:rPr>
              <a:t>汇文</a:t>
            </a:r>
            <a:r>
              <a:rPr lang="en-US" altLang="zh-CN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  <a:sym typeface="+mn-ea"/>
              </a:rPr>
              <a:t>没有弹出，可以只输入一个</a:t>
            </a:r>
            <a:r>
              <a:rPr lang="en-US" altLang="zh-CN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  <a:sym typeface="+mn-ea"/>
              </a:rPr>
              <a:t>汇</a:t>
            </a:r>
            <a:r>
              <a:rPr lang="en-US" altLang="zh-CN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  <a:sym typeface="+mn-ea"/>
              </a:rPr>
              <a:t>试试。</a:t>
            </a:r>
            <a:endParaRPr lang="en-US" altLang="zh-CN" sz="2000" b="1" dirty="0" smtClean="0">
              <a:solidFill>
                <a:srgbClr val="333333"/>
              </a:solidFill>
              <a:latin typeface="+mn-ea"/>
              <a:cs typeface="宋体" panose="02010600030101010101" pitchFamily="2" charset="-122"/>
              <a:sym typeface="+mn-ea"/>
            </a:endParaRPr>
          </a:p>
          <a:p>
            <a:pPr marL="342900" lvl="0" indent="-342900" algn="l" fontAlgn="base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  <a:sym typeface="+mn-ea"/>
              </a:rPr>
              <a:t>再不行，换手机尝试</a:t>
            </a:r>
            <a:endParaRPr lang="zh-CN" altLang="en-US" sz="2000" b="1" dirty="0" smtClean="0">
              <a:solidFill>
                <a:srgbClr val="333333"/>
              </a:solidFill>
              <a:latin typeface="+mn-ea"/>
              <a:cs typeface="宋体" panose="02010600030101010101" pitchFamily="2" charset="-122"/>
              <a:sym typeface="+mn-ea"/>
            </a:endParaRPr>
          </a:p>
          <a:p>
            <a:pPr marL="342900" lvl="0" indent="-342900" algn="l" fontAlgn="base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  <a:sym typeface="+mn-ea"/>
              </a:rPr>
              <a:t>还不行，换电脑尝试。</a:t>
            </a:r>
            <a:endParaRPr lang="zh-CN" altLang="en-US" sz="2000" b="1" dirty="0" smtClean="0">
              <a:solidFill>
                <a:srgbClr val="333333"/>
              </a:solidFill>
              <a:latin typeface="+mn-ea"/>
              <a:cs typeface="宋体" panose="02010600030101010101" pitchFamily="2" charset="-122"/>
              <a:sym typeface="+mn-ea"/>
            </a:endParaRPr>
          </a:p>
          <a:p>
            <a:pPr marL="342900" lvl="0" indent="-342900" algn="l" fontAlgn="base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2000" b="1" dirty="0" smtClean="0">
                <a:solidFill>
                  <a:srgbClr val="333333"/>
                </a:solidFill>
                <a:latin typeface="+mn-ea"/>
                <a:cs typeface="宋体" panose="02010600030101010101" pitchFamily="2" charset="-122"/>
                <a:sym typeface="+mn-ea"/>
              </a:rPr>
              <a:t>不行的概率非常低，主要是兼容性问题，希望您别中奖。</a:t>
            </a:r>
            <a:endParaRPr lang="zh-CN" altLang="en-US" sz="2000" b="1" dirty="0" smtClean="0">
              <a:solidFill>
                <a:srgbClr val="333333"/>
              </a:solidFill>
              <a:latin typeface="+mn-ea"/>
              <a:cs typeface="宋体" panose="02010600030101010101" pitchFamily="2" charset="-122"/>
              <a:sym typeface="+mn-ea"/>
            </a:endParaRPr>
          </a:p>
          <a:p>
            <a:pPr marL="342900" lvl="0" indent="-342900" algn="l" fontAlgn="base">
              <a:lnSpc>
                <a:spcPct val="150000"/>
              </a:lnSpc>
              <a:buClrTx/>
              <a:buSzTx/>
              <a:buFont typeface="Wingdings" panose="05000000000000000000" charset="0"/>
              <a:buChar char="l"/>
            </a:pPr>
            <a:r>
              <a:rPr lang="zh-CN" altLang="en-US" sz="2000" b="1" dirty="0" smtClean="0">
                <a:sym typeface="+mn-ea"/>
              </a:rPr>
              <a:t>外地学校，请输</a:t>
            </a:r>
            <a:r>
              <a:rPr lang="en-US" altLang="zh-CN" sz="2000" b="1" dirty="0" smtClean="0">
                <a:sym typeface="+mn-ea"/>
              </a:rPr>
              <a:t>9999</a:t>
            </a:r>
            <a:r>
              <a:rPr lang="zh-CN" altLang="en-US" sz="2000" b="1" dirty="0" smtClean="0">
                <a:sym typeface="+mn-ea"/>
              </a:rPr>
              <a:t>，会弹出其他学校选项。</a:t>
            </a:r>
            <a:endParaRPr lang="zh-CN" altLang="en-US" sz="2000" b="1" dirty="0" smtClean="0">
              <a:solidFill>
                <a:srgbClr val="333333"/>
              </a:solidFill>
              <a:latin typeface="+mn-ea"/>
              <a:cs typeface="宋体" panose="02010600030101010101" pitchFamily="2" charset="-122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endParaRPr lang="en-US" altLang="zh-CN" sz="2000" b="1" dirty="0" smtClean="0">
              <a:solidFill>
                <a:srgbClr val="333333"/>
              </a:solidFill>
              <a:latin typeface="+mn-ea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56" name="矩形 455"/>
          <p:cNvSpPr/>
          <p:nvPr/>
        </p:nvSpPr>
        <p:spPr>
          <a:xfrm>
            <a:off x="343766" y="264466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招生报名手机端操作流程</a:t>
            </a:r>
            <a:endParaRPr lang="en-US" b="1" dirty="0">
              <a:latin typeface="黑体" panose="02010609060101010101" pitchFamily="49" charset="-122"/>
              <a:ea typeface="黑体" panose="02010609060101010101" pitchFamily="49" charset="-122"/>
              <a:cs typeface="Tahoma" panose="020B0604030504040204" pitchFamily="34" charset="0"/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0029" y="2814095"/>
            <a:ext cx="5841401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796065"/>
            <a:ext cx="12192000" cy="412500"/>
          </a:xfrm>
        </p:spPr>
        <p:txBody>
          <a:bodyPr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相关提醒</a:t>
            </a:r>
            <a:endParaRPr lang="zh-CN" altLang="en-US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Tahoma" panose="020B0604030504040204" pitchFamily="34" charset="0"/>
            </a:endParaRPr>
          </a:p>
        </p:txBody>
      </p:sp>
      <p:pic>
        <p:nvPicPr>
          <p:cNvPr id="45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849413" y="0"/>
            <a:ext cx="1342587" cy="130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619237" y="1697458"/>
            <a:ext cx="10327341" cy="4984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/>
              <a:t>      1.</a:t>
            </a:r>
            <a:r>
              <a:rPr lang="zh-CN" altLang="en-US" sz="2000" b="1" dirty="0" smtClean="0">
                <a:sym typeface="+mn-ea"/>
              </a:rPr>
              <a:t>校三好生栏，只要是学校等同校三好荣誉就是，比如芳草园的优少，拉小的百步之子，银城银铃学子。</a:t>
            </a:r>
            <a:br>
              <a:rPr lang="zh-CN" altLang="en-US" sz="2000" b="1" dirty="0" smtClean="0"/>
            </a:br>
            <a:r>
              <a:rPr lang="zh-CN" altLang="en-US" sz="2000" b="1" dirty="0" smtClean="0"/>
              <a:t>      </a:t>
            </a:r>
            <a:r>
              <a:rPr lang="en-US" altLang="zh-CN" sz="2000" b="1" dirty="0" smtClean="0"/>
              <a:t>2.</a:t>
            </a:r>
            <a:r>
              <a:rPr lang="zh-CN" altLang="en-US" sz="2000" b="1" dirty="0" smtClean="0">
                <a:sym typeface="+mn-ea"/>
              </a:rPr>
              <a:t>成绩栏语数外体育的综合成绩，没有</a:t>
            </a:r>
            <a:r>
              <a:rPr lang="en-US" altLang="zh-CN" sz="2000" b="1" dirty="0" smtClean="0">
                <a:sym typeface="+mn-ea"/>
              </a:rPr>
              <a:t>6</a:t>
            </a:r>
            <a:r>
              <a:rPr lang="zh-CN" altLang="en-US" sz="2000" b="1" dirty="0" smtClean="0">
                <a:sym typeface="+mn-ea"/>
              </a:rPr>
              <a:t>下的部分，所以不用等</a:t>
            </a:r>
            <a:r>
              <a:rPr lang="en-US" altLang="zh-CN" sz="2000" b="1" dirty="0" smtClean="0">
                <a:sym typeface="+mn-ea"/>
              </a:rPr>
              <a:t>6</a:t>
            </a:r>
            <a:r>
              <a:rPr lang="zh-CN" altLang="en-US" sz="2000" b="1" dirty="0" smtClean="0">
                <a:sym typeface="+mn-ea"/>
              </a:rPr>
              <a:t>下的成绩。如果，</a:t>
            </a:r>
            <a:r>
              <a:rPr lang="en-US" altLang="zh-CN" sz="2000" b="1" dirty="0" smtClean="0">
                <a:sym typeface="+mn-ea"/>
              </a:rPr>
              <a:t>4~6</a:t>
            </a:r>
            <a:r>
              <a:rPr lang="zh-CN" altLang="en-US" sz="2000" b="1" dirty="0" smtClean="0">
                <a:sym typeface="+mn-ea"/>
              </a:rPr>
              <a:t>上的综合等第记不清，可以等成长脚印发下来，立即完成网报。期间有出国的，成绩同比填写即可。</a:t>
            </a:r>
            <a:br>
              <a:rPr lang="zh-CN" altLang="en-US" sz="2000" b="1" dirty="0" smtClean="0"/>
            </a:br>
            <a:r>
              <a:rPr lang="zh-CN" altLang="en-US" sz="2000" b="1" dirty="0" smtClean="0"/>
              <a:t>     </a:t>
            </a:r>
            <a:r>
              <a:rPr lang="en-US" altLang="zh-CN" sz="2000" b="1" dirty="0" smtClean="0"/>
              <a:t>3.</a:t>
            </a:r>
            <a:r>
              <a:rPr lang="zh-CN" altLang="en-US" sz="2000" b="1" dirty="0" smtClean="0">
                <a:sym typeface="+mn-ea"/>
              </a:rPr>
              <a:t>特长栏有就填，没有就不填。</a:t>
            </a:r>
            <a:br>
              <a:rPr lang="zh-CN" altLang="en-US" sz="2000" b="1" dirty="0" smtClean="0"/>
            </a:br>
            <a:r>
              <a:rPr lang="zh-CN" altLang="en-US" sz="2000" b="1" dirty="0" smtClean="0"/>
              <a:t>     </a:t>
            </a:r>
            <a:r>
              <a:rPr lang="en-US" altLang="zh-CN" sz="2000" b="1" dirty="0" smtClean="0"/>
              <a:t>4.</a:t>
            </a:r>
            <a:r>
              <a:rPr lang="zh-CN" altLang="en-US" sz="2000" b="1" dirty="0" smtClean="0">
                <a:sym typeface="+mn-ea"/>
              </a:rPr>
              <a:t>网报的信息将用于学生入学以后的各个系统，所以即使已经到学校完成了户口房产的审验也</a:t>
            </a:r>
            <a:r>
              <a:rPr lang="zh-CN" altLang="en-US" sz="2000" b="1" dirty="0" smtClean="0">
                <a:solidFill>
                  <a:srgbClr val="FF0000"/>
                </a:solidFill>
                <a:sym typeface="+mn-ea"/>
              </a:rPr>
              <a:t>必须网报（</a:t>
            </a:r>
            <a:r>
              <a:rPr lang="zh-CN" altLang="en-US" sz="2000" b="1" dirty="0" smtClean="0">
                <a:solidFill>
                  <a:srgbClr val="FF0000"/>
                </a:solidFill>
                <a:sym typeface="+mn-ea"/>
              </a:rPr>
              <a:t>必须网报必须网报）</a:t>
            </a:r>
            <a:r>
              <a:rPr lang="zh-CN" altLang="en-US" sz="2000" b="1" dirty="0" smtClean="0">
                <a:sym typeface="+mn-ea"/>
              </a:rPr>
              <a:t>。尚未审验的，请耐心等待。</a:t>
            </a:r>
            <a:br>
              <a:rPr lang="zh-CN" altLang="en-US" sz="2000" b="1" dirty="0" smtClean="0"/>
            </a:br>
            <a:r>
              <a:rPr lang="zh-CN" altLang="en-US" sz="2000" b="1" dirty="0" smtClean="0"/>
              <a:t>      </a:t>
            </a:r>
            <a:r>
              <a:rPr lang="en-US" altLang="zh-CN" sz="2000" b="1" dirty="0" smtClean="0"/>
              <a:t>5.</a:t>
            </a:r>
            <a:r>
              <a:rPr lang="zh-CN" altLang="en-US" sz="2000" b="1" dirty="0" smtClean="0">
                <a:sym typeface="+mn-ea"/>
              </a:rPr>
              <a:t>房产为爷奶公婆的，请在房产地址最后加一个括号，里面写：四老房产。</a:t>
            </a:r>
            <a:br>
              <a:rPr lang="zh-CN" altLang="en-US" sz="2000" dirty="0" smtClean="0"/>
            </a:br>
            <a:endParaRPr lang="en-US" altLang="zh-CN" sz="2000" b="1" dirty="0" smtClean="0">
              <a:solidFill>
                <a:srgbClr val="333333"/>
              </a:solidFill>
              <a:latin typeface="+mn-ea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56" name="矩形 455"/>
          <p:cNvSpPr/>
          <p:nvPr/>
        </p:nvSpPr>
        <p:spPr>
          <a:xfrm>
            <a:off x="343766" y="264466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cs typeface="Tahoma" panose="020B0604030504040204" pitchFamily="34" charset="0"/>
              </a:rPr>
              <a:t>招生报名手机端操作流程</a:t>
            </a:r>
            <a:endParaRPr lang="en-US" b="1" dirty="0">
              <a:latin typeface="黑体" panose="02010609060101010101" pitchFamily="49" charset="-122"/>
              <a:ea typeface="黑体" panose="02010609060101010101" pitchFamily="49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4185,&quot;width&quot;:6930}"/>
</p:tagLst>
</file>

<file path=ppt/tags/tag2.xml><?xml version="1.0" encoding="utf-8"?>
<p:tagLst xmlns:p="http://schemas.openxmlformats.org/presentationml/2006/main">
  <p:tag name="KSO_WM_UNIT_PLACING_PICTURE_USER_VIEWPORT" val="{&quot;height&quot;:2052.727559055118,&quot;width&quot;:2114.3102362204722}"/>
</p:tagLst>
</file>

<file path=ppt/tags/tag3.xml><?xml version="1.0" encoding="utf-8"?>
<p:tagLst xmlns:p="http://schemas.openxmlformats.org/presentationml/2006/main">
  <p:tag name="KSO_WM_UNIT_PLACING_PICTURE_USER_VIEWPORT" val="{&quot;height&quot;:3405.1779527559056,&quot;width&quot;:3405.1779527559056}"/>
</p:tagLst>
</file>

<file path=ppt/tags/tag4.xml><?xml version="1.0" encoding="utf-8"?>
<p:tagLst xmlns:p="http://schemas.openxmlformats.org/presentationml/2006/main">
  <p:tag name="ISPRING_PRESENTATION_TITLE" val="熊猫办公PPT"/>
</p:tagLst>
</file>

<file path=ppt/theme/theme1.xml><?xml version="1.0" encoding="utf-8"?>
<a:theme xmlns:a="http://schemas.openxmlformats.org/drawingml/2006/main" name="Theme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0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956</Words>
  <Application>WPS 演示</Application>
  <PresentationFormat>自定义</PresentationFormat>
  <Paragraphs>69</Paragraphs>
  <Slides>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Arial</vt:lpstr>
      <vt:lpstr>宋体</vt:lpstr>
      <vt:lpstr>Wingdings</vt:lpstr>
      <vt:lpstr>Tahoma</vt:lpstr>
      <vt:lpstr>Times New Roman</vt:lpstr>
      <vt:lpstr>Adobe 고딕 Std B</vt:lpstr>
      <vt:lpstr>Malgun Gothic</vt:lpstr>
      <vt:lpstr>华文隶书</vt:lpstr>
      <vt:lpstr>黑体</vt:lpstr>
      <vt:lpstr>Wingdings</vt:lpstr>
      <vt:lpstr>Calibri</vt:lpstr>
      <vt:lpstr>Gulim</vt:lpstr>
      <vt:lpstr>微软雅黑</vt:lpstr>
      <vt:lpstr>Arial Unicode MS</vt:lpstr>
      <vt:lpstr>Theme01</vt:lpstr>
      <vt:lpstr>Theme02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keywords>www.tukuppt.com</cp:keywords>
  <cp:lastModifiedBy>Crystal</cp:lastModifiedBy>
  <cp:revision>39</cp:revision>
  <dcterms:created xsi:type="dcterms:W3CDTF">2015-12-30T01:41:00Z</dcterms:created>
  <dcterms:modified xsi:type="dcterms:W3CDTF">2020-07-14T00:07:56Z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